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1" r:id="rId3"/>
    <p:sldId id="256" r:id="rId4"/>
    <p:sldId id="257" r:id="rId5"/>
    <p:sldId id="258" r:id="rId6"/>
    <p:sldId id="259" r:id="rId7"/>
    <p:sldId id="260" r:id="rId8"/>
    <p:sldId id="261" r:id="rId9"/>
    <p:sldId id="262" r:id="rId10"/>
    <p:sldId id="263" r:id="rId11"/>
    <p:sldId id="272" r:id="rId12"/>
    <p:sldId id="264" r:id="rId13"/>
    <p:sldId id="265" r:id="rId14"/>
    <p:sldId id="266" r:id="rId15"/>
    <p:sldId id="267" r:id="rId16"/>
    <p:sldId id="268" r:id="rId17"/>
    <p:sldId id="269" r:id="rId18"/>
    <p:sldId id="270" r:id="rId19"/>
    <p:sldId id="273" r:id="rId20"/>
    <p:sldId id="278"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48"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41337A-0CD7-4F17-8783-860CBFEE8042}"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67266FF5-2488-4417-BE18-A7DB10DC4EDD}">
      <dgm:prSet/>
      <dgm:spPr/>
      <dgm:t>
        <a:bodyPr/>
        <a:lstStyle/>
        <a:p>
          <a:r>
            <a:rPr lang="en-IN" dirty="0"/>
            <a:t>About Digital Clock</a:t>
          </a:r>
          <a:endParaRPr lang="en-US" dirty="0"/>
        </a:p>
      </dgm:t>
    </dgm:pt>
    <dgm:pt modelId="{3A2D7F59-DFB8-48BA-B2A3-9D88BDF94E70}" cxnId="{80D447B4-7E52-4171-90CC-848A3301A110}" type="parTrans">
      <dgm:prSet/>
      <dgm:spPr/>
      <dgm:t>
        <a:bodyPr/>
        <a:lstStyle/>
        <a:p>
          <a:endParaRPr lang="en-US"/>
        </a:p>
      </dgm:t>
    </dgm:pt>
    <dgm:pt modelId="{1671F862-E935-425C-9DC6-E303905D09EC}" cxnId="{80D447B4-7E52-4171-90CC-848A3301A110}" type="sibTrans">
      <dgm:prSet/>
      <dgm:spPr/>
      <dgm:t>
        <a:bodyPr/>
        <a:lstStyle/>
        <a:p>
          <a:endParaRPr lang="en-US"/>
        </a:p>
      </dgm:t>
    </dgm:pt>
    <dgm:pt modelId="{7FE77403-3997-4377-900C-28B2B0E1CE2C}">
      <dgm:prSet/>
      <dgm:spPr/>
      <dgm:t>
        <a:bodyPr/>
        <a:lstStyle/>
        <a:p>
          <a:r>
            <a:rPr lang="en-IN"/>
            <a:t>History of Digital Clock</a:t>
          </a:r>
          <a:endParaRPr lang="en-US"/>
        </a:p>
      </dgm:t>
    </dgm:pt>
    <dgm:pt modelId="{269D1B12-6AD0-4420-B185-32FCB59A9745}" cxnId="{52CC3A96-CC4B-43D5-B119-7D444803D710}" type="parTrans">
      <dgm:prSet/>
      <dgm:spPr/>
      <dgm:t>
        <a:bodyPr/>
        <a:lstStyle/>
        <a:p>
          <a:endParaRPr lang="en-US"/>
        </a:p>
      </dgm:t>
    </dgm:pt>
    <dgm:pt modelId="{43DD6CF5-2ADF-4CF1-97FB-549262A8766A}" cxnId="{52CC3A96-CC4B-43D5-B119-7D444803D710}" type="sibTrans">
      <dgm:prSet/>
      <dgm:spPr/>
      <dgm:t>
        <a:bodyPr/>
        <a:lstStyle/>
        <a:p>
          <a:endParaRPr lang="en-US"/>
        </a:p>
      </dgm:t>
    </dgm:pt>
    <dgm:pt modelId="{560ED70D-407C-4B03-AD3B-87035722C82C}">
      <dgm:prSet/>
      <dgm:spPr/>
      <dgm:t>
        <a:bodyPr/>
        <a:lstStyle/>
        <a:p>
          <a:r>
            <a:rPr lang="en-IN"/>
            <a:t>Introduction</a:t>
          </a:r>
          <a:endParaRPr lang="en-US"/>
        </a:p>
      </dgm:t>
    </dgm:pt>
    <dgm:pt modelId="{BA076307-1764-437A-8EE1-185AE6150050}" cxnId="{5693B027-336B-441D-98A0-EDE7FCBDE564}" type="parTrans">
      <dgm:prSet/>
      <dgm:spPr/>
      <dgm:t>
        <a:bodyPr/>
        <a:lstStyle/>
        <a:p>
          <a:endParaRPr lang="en-US"/>
        </a:p>
      </dgm:t>
    </dgm:pt>
    <dgm:pt modelId="{20E80198-8F64-4CAD-9F1D-971E68F244F3}" cxnId="{5693B027-336B-441D-98A0-EDE7FCBDE564}" type="sibTrans">
      <dgm:prSet/>
      <dgm:spPr/>
      <dgm:t>
        <a:bodyPr/>
        <a:lstStyle/>
        <a:p>
          <a:endParaRPr lang="en-US"/>
        </a:p>
      </dgm:t>
    </dgm:pt>
    <dgm:pt modelId="{19EF9654-B9A4-4BF4-B006-6DD6BB4BF173}">
      <dgm:prSet/>
      <dgm:spPr/>
      <dgm:t>
        <a:bodyPr/>
        <a:lstStyle/>
        <a:p>
          <a:r>
            <a:rPr lang="en-IN"/>
            <a:t>Requirement</a:t>
          </a:r>
          <a:endParaRPr lang="en-US"/>
        </a:p>
      </dgm:t>
    </dgm:pt>
    <dgm:pt modelId="{08F0C780-92CC-402C-B67F-418EE2C3BCE0}" cxnId="{28A13994-2F54-4674-8CE3-C049650C1ADF}" type="parTrans">
      <dgm:prSet/>
      <dgm:spPr/>
      <dgm:t>
        <a:bodyPr/>
        <a:lstStyle/>
        <a:p>
          <a:endParaRPr lang="en-US"/>
        </a:p>
      </dgm:t>
    </dgm:pt>
    <dgm:pt modelId="{43AC8341-1149-44AA-A29B-E60F71DE4EAE}" cxnId="{28A13994-2F54-4674-8CE3-C049650C1ADF}" type="sibTrans">
      <dgm:prSet/>
      <dgm:spPr/>
      <dgm:t>
        <a:bodyPr/>
        <a:lstStyle/>
        <a:p>
          <a:endParaRPr lang="en-US"/>
        </a:p>
      </dgm:t>
    </dgm:pt>
    <dgm:pt modelId="{98D1DD9F-ED8A-45FD-95F9-C236E554CB36}">
      <dgm:prSet/>
      <dgm:spPr/>
      <dgm:t>
        <a:bodyPr/>
        <a:lstStyle/>
        <a:p>
          <a:r>
            <a:rPr lang="en-IN"/>
            <a:t>Code</a:t>
          </a:r>
          <a:endParaRPr lang="en-US"/>
        </a:p>
      </dgm:t>
    </dgm:pt>
    <dgm:pt modelId="{CCF138A2-9897-4F8B-827A-FC938E891B6B}" cxnId="{87E0D128-3F9C-46EC-A5F1-F8163D119CF8}" type="parTrans">
      <dgm:prSet/>
      <dgm:spPr/>
      <dgm:t>
        <a:bodyPr/>
        <a:lstStyle/>
        <a:p>
          <a:endParaRPr lang="en-US"/>
        </a:p>
      </dgm:t>
    </dgm:pt>
    <dgm:pt modelId="{8A6142CD-2F07-458B-A4FE-FF7DFC4EFA44}" cxnId="{87E0D128-3F9C-46EC-A5F1-F8163D119CF8}" type="sibTrans">
      <dgm:prSet/>
      <dgm:spPr/>
      <dgm:t>
        <a:bodyPr/>
        <a:lstStyle/>
        <a:p>
          <a:endParaRPr lang="en-US"/>
        </a:p>
      </dgm:t>
    </dgm:pt>
    <dgm:pt modelId="{9173E07E-3F18-46F7-AB1F-39FB831638D8}" type="pres">
      <dgm:prSet presAssocID="{EB41337A-0CD7-4F17-8783-860CBFEE8042}" presName="linear" presStyleCnt="0">
        <dgm:presLayoutVars>
          <dgm:dir/>
          <dgm:animLvl val="lvl"/>
          <dgm:resizeHandles val="exact"/>
        </dgm:presLayoutVars>
      </dgm:prSet>
      <dgm:spPr/>
    </dgm:pt>
    <dgm:pt modelId="{6609C593-6CA4-4CE1-AEB0-32DF2FD0D307}" type="pres">
      <dgm:prSet presAssocID="{67266FF5-2488-4417-BE18-A7DB10DC4EDD}" presName="parentLin" presStyleCnt="0"/>
      <dgm:spPr/>
    </dgm:pt>
    <dgm:pt modelId="{C7165191-6A8B-41D5-9E9D-690964174571}" type="pres">
      <dgm:prSet presAssocID="{67266FF5-2488-4417-BE18-A7DB10DC4EDD}" presName="parentLeftMargin" presStyleLbl="node1" presStyleIdx="0" presStyleCnt="5"/>
      <dgm:spPr/>
    </dgm:pt>
    <dgm:pt modelId="{C3C2D15D-EA12-4493-B362-F8DB18754DC0}" type="pres">
      <dgm:prSet presAssocID="{67266FF5-2488-4417-BE18-A7DB10DC4EDD}" presName="parentText" presStyleLbl="node1" presStyleIdx="0" presStyleCnt="5">
        <dgm:presLayoutVars>
          <dgm:chMax val="0"/>
          <dgm:bulletEnabled val="1"/>
        </dgm:presLayoutVars>
      </dgm:prSet>
      <dgm:spPr/>
    </dgm:pt>
    <dgm:pt modelId="{1E519EB9-9234-4F08-9708-8A2A7E10D74A}" type="pres">
      <dgm:prSet presAssocID="{67266FF5-2488-4417-BE18-A7DB10DC4EDD}" presName="negativeSpace" presStyleCnt="0"/>
      <dgm:spPr/>
    </dgm:pt>
    <dgm:pt modelId="{9A403DD6-2445-4EB3-A89F-D538A25590EE}" type="pres">
      <dgm:prSet presAssocID="{67266FF5-2488-4417-BE18-A7DB10DC4EDD}" presName="childText" presStyleLbl="conFgAcc1" presStyleIdx="0" presStyleCnt="5">
        <dgm:presLayoutVars>
          <dgm:bulletEnabled val="1"/>
        </dgm:presLayoutVars>
      </dgm:prSet>
      <dgm:spPr/>
    </dgm:pt>
    <dgm:pt modelId="{BEA3EB82-B8B5-4153-9B21-A46CED8B2BE0}" type="pres">
      <dgm:prSet presAssocID="{1671F862-E935-425C-9DC6-E303905D09EC}" presName="spaceBetweenRectangles" presStyleCnt="0"/>
      <dgm:spPr/>
    </dgm:pt>
    <dgm:pt modelId="{9CD961F8-0B28-4B41-BC41-AE937E75E0A7}" type="pres">
      <dgm:prSet presAssocID="{7FE77403-3997-4377-900C-28B2B0E1CE2C}" presName="parentLin" presStyleCnt="0"/>
      <dgm:spPr/>
    </dgm:pt>
    <dgm:pt modelId="{9FFF278F-7503-4F0A-8849-942AD836B541}" type="pres">
      <dgm:prSet presAssocID="{7FE77403-3997-4377-900C-28B2B0E1CE2C}" presName="parentLeftMargin" presStyleLbl="node1" presStyleIdx="0" presStyleCnt="5"/>
      <dgm:spPr/>
    </dgm:pt>
    <dgm:pt modelId="{FE96D933-D727-4A29-A2D0-0F84A9DB2F9B}" type="pres">
      <dgm:prSet presAssocID="{7FE77403-3997-4377-900C-28B2B0E1CE2C}" presName="parentText" presStyleLbl="node1" presStyleIdx="1" presStyleCnt="5">
        <dgm:presLayoutVars>
          <dgm:chMax val="0"/>
          <dgm:bulletEnabled val="1"/>
        </dgm:presLayoutVars>
      </dgm:prSet>
      <dgm:spPr/>
    </dgm:pt>
    <dgm:pt modelId="{0828B4F6-2176-4291-A088-B885549DA2F9}" type="pres">
      <dgm:prSet presAssocID="{7FE77403-3997-4377-900C-28B2B0E1CE2C}" presName="negativeSpace" presStyleCnt="0"/>
      <dgm:spPr/>
    </dgm:pt>
    <dgm:pt modelId="{1E649DC0-C976-4FF7-92B8-A6E257BE02AD}" type="pres">
      <dgm:prSet presAssocID="{7FE77403-3997-4377-900C-28B2B0E1CE2C}" presName="childText" presStyleLbl="conFgAcc1" presStyleIdx="1" presStyleCnt="5">
        <dgm:presLayoutVars>
          <dgm:bulletEnabled val="1"/>
        </dgm:presLayoutVars>
      </dgm:prSet>
      <dgm:spPr/>
    </dgm:pt>
    <dgm:pt modelId="{CAC3A9E4-0DD2-486D-8885-5F0FF077391D}" type="pres">
      <dgm:prSet presAssocID="{43DD6CF5-2ADF-4CF1-97FB-549262A8766A}" presName="spaceBetweenRectangles" presStyleCnt="0"/>
      <dgm:spPr/>
    </dgm:pt>
    <dgm:pt modelId="{6577C3D9-B0CE-49AF-AB7B-D5AF4F75AAAF}" type="pres">
      <dgm:prSet presAssocID="{560ED70D-407C-4B03-AD3B-87035722C82C}" presName="parentLin" presStyleCnt="0"/>
      <dgm:spPr/>
    </dgm:pt>
    <dgm:pt modelId="{D5E78C9B-EB6B-4E21-AD84-F8ECBFFBC14B}" type="pres">
      <dgm:prSet presAssocID="{560ED70D-407C-4B03-AD3B-87035722C82C}" presName="parentLeftMargin" presStyleLbl="node1" presStyleIdx="1" presStyleCnt="5"/>
      <dgm:spPr/>
    </dgm:pt>
    <dgm:pt modelId="{6BB4F6B0-AEF4-4E10-A485-3D7AD92DB81A}" type="pres">
      <dgm:prSet presAssocID="{560ED70D-407C-4B03-AD3B-87035722C82C}" presName="parentText" presStyleLbl="node1" presStyleIdx="2" presStyleCnt="5">
        <dgm:presLayoutVars>
          <dgm:chMax val="0"/>
          <dgm:bulletEnabled val="1"/>
        </dgm:presLayoutVars>
      </dgm:prSet>
      <dgm:spPr/>
    </dgm:pt>
    <dgm:pt modelId="{875BF9D0-B77A-481D-9645-C4FD44FA8ECC}" type="pres">
      <dgm:prSet presAssocID="{560ED70D-407C-4B03-AD3B-87035722C82C}" presName="negativeSpace" presStyleCnt="0"/>
      <dgm:spPr/>
    </dgm:pt>
    <dgm:pt modelId="{2B4E8D5D-E8EA-4AE7-BFFE-62B9B8DD3AE1}" type="pres">
      <dgm:prSet presAssocID="{560ED70D-407C-4B03-AD3B-87035722C82C}" presName="childText" presStyleLbl="conFgAcc1" presStyleIdx="2" presStyleCnt="5">
        <dgm:presLayoutVars>
          <dgm:bulletEnabled val="1"/>
        </dgm:presLayoutVars>
      </dgm:prSet>
      <dgm:spPr/>
    </dgm:pt>
    <dgm:pt modelId="{23188015-1009-4C20-B667-5AB589B592F7}" type="pres">
      <dgm:prSet presAssocID="{20E80198-8F64-4CAD-9F1D-971E68F244F3}" presName="spaceBetweenRectangles" presStyleCnt="0"/>
      <dgm:spPr/>
    </dgm:pt>
    <dgm:pt modelId="{0CC773DF-75DB-4008-AAC5-1258C45CAA30}" type="pres">
      <dgm:prSet presAssocID="{19EF9654-B9A4-4BF4-B006-6DD6BB4BF173}" presName="parentLin" presStyleCnt="0"/>
      <dgm:spPr/>
    </dgm:pt>
    <dgm:pt modelId="{8548F343-1DB6-4790-87B3-872CC349CD6E}" type="pres">
      <dgm:prSet presAssocID="{19EF9654-B9A4-4BF4-B006-6DD6BB4BF173}" presName="parentLeftMargin" presStyleLbl="node1" presStyleIdx="2" presStyleCnt="5"/>
      <dgm:spPr/>
    </dgm:pt>
    <dgm:pt modelId="{0EBAE7BE-6595-486D-9D17-CDDB6CFEDCCD}" type="pres">
      <dgm:prSet presAssocID="{19EF9654-B9A4-4BF4-B006-6DD6BB4BF173}" presName="parentText" presStyleLbl="node1" presStyleIdx="3" presStyleCnt="5">
        <dgm:presLayoutVars>
          <dgm:chMax val="0"/>
          <dgm:bulletEnabled val="1"/>
        </dgm:presLayoutVars>
      </dgm:prSet>
      <dgm:spPr/>
    </dgm:pt>
    <dgm:pt modelId="{A85EAE13-A5C8-47C2-ADF5-22AD2EC17F58}" type="pres">
      <dgm:prSet presAssocID="{19EF9654-B9A4-4BF4-B006-6DD6BB4BF173}" presName="negativeSpace" presStyleCnt="0"/>
      <dgm:spPr/>
    </dgm:pt>
    <dgm:pt modelId="{52F28DFE-D757-4D61-B6C1-B7D67DC6CBBC}" type="pres">
      <dgm:prSet presAssocID="{19EF9654-B9A4-4BF4-B006-6DD6BB4BF173}" presName="childText" presStyleLbl="conFgAcc1" presStyleIdx="3" presStyleCnt="5">
        <dgm:presLayoutVars>
          <dgm:bulletEnabled val="1"/>
        </dgm:presLayoutVars>
      </dgm:prSet>
      <dgm:spPr/>
    </dgm:pt>
    <dgm:pt modelId="{3B11B9B4-C191-4601-A8C0-8DA3CCFB651E}" type="pres">
      <dgm:prSet presAssocID="{43AC8341-1149-44AA-A29B-E60F71DE4EAE}" presName="spaceBetweenRectangles" presStyleCnt="0"/>
      <dgm:spPr/>
    </dgm:pt>
    <dgm:pt modelId="{63EAC41A-8AD0-49F1-8720-3CB36A971BB2}" type="pres">
      <dgm:prSet presAssocID="{98D1DD9F-ED8A-45FD-95F9-C236E554CB36}" presName="parentLin" presStyleCnt="0"/>
      <dgm:spPr/>
    </dgm:pt>
    <dgm:pt modelId="{264AB230-3271-4DE4-8DA3-4885C684EAEB}" type="pres">
      <dgm:prSet presAssocID="{98D1DD9F-ED8A-45FD-95F9-C236E554CB36}" presName="parentLeftMargin" presStyleLbl="node1" presStyleIdx="3" presStyleCnt="5"/>
      <dgm:spPr/>
    </dgm:pt>
    <dgm:pt modelId="{E1178608-1723-4B3F-9473-83D7BE46B39D}" type="pres">
      <dgm:prSet presAssocID="{98D1DD9F-ED8A-45FD-95F9-C236E554CB36}" presName="parentText" presStyleLbl="node1" presStyleIdx="4" presStyleCnt="5">
        <dgm:presLayoutVars>
          <dgm:chMax val="0"/>
          <dgm:bulletEnabled val="1"/>
        </dgm:presLayoutVars>
      </dgm:prSet>
      <dgm:spPr/>
    </dgm:pt>
    <dgm:pt modelId="{74762D68-32FB-4E49-B846-627688C43C4D}" type="pres">
      <dgm:prSet presAssocID="{98D1DD9F-ED8A-45FD-95F9-C236E554CB36}" presName="negativeSpace" presStyleCnt="0"/>
      <dgm:spPr/>
    </dgm:pt>
    <dgm:pt modelId="{9C59552A-EF4B-4BB8-B13A-67BEF6028A1F}" type="pres">
      <dgm:prSet presAssocID="{98D1DD9F-ED8A-45FD-95F9-C236E554CB36}" presName="childText" presStyleLbl="conFgAcc1" presStyleIdx="4" presStyleCnt="5">
        <dgm:presLayoutVars>
          <dgm:bulletEnabled val="1"/>
        </dgm:presLayoutVars>
      </dgm:prSet>
      <dgm:spPr/>
    </dgm:pt>
  </dgm:ptLst>
  <dgm:cxnLst>
    <dgm:cxn modelId="{3E81FF1D-358B-4AE9-B826-DD712EAACE42}" type="presOf" srcId="{560ED70D-407C-4B03-AD3B-87035722C82C}" destId="{D5E78C9B-EB6B-4E21-AD84-F8ECBFFBC14B}" srcOrd="0" destOrd="0" presId="urn:microsoft.com/office/officeart/2005/8/layout/list1"/>
    <dgm:cxn modelId="{080CC522-F32A-49D7-A370-921CFB254002}" type="presOf" srcId="{7FE77403-3997-4377-900C-28B2B0E1CE2C}" destId="{9FFF278F-7503-4F0A-8849-942AD836B541}" srcOrd="0" destOrd="0" presId="urn:microsoft.com/office/officeart/2005/8/layout/list1"/>
    <dgm:cxn modelId="{5693B027-336B-441D-98A0-EDE7FCBDE564}" srcId="{EB41337A-0CD7-4F17-8783-860CBFEE8042}" destId="{560ED70D-407C-4B03-AD3B-87035722C82C}" srcOrd="2" destOrd="0" parTransId="{BA076307-1764-437A-8EE1-185AE6150050}" sibTransId="{20E80198-8F64-4CAD-9F1D-971E68F244F3}"/>
    <dgm:cxn modelId="{87E0D128-3F9C-46EC-A5F1-F8163D119CF8}" srcId="{EB41337A-0CD7-4F17-8783-860CBFEE8042}" destId="{98D1DD9F-ED8A-45FD-95F9-C236E554CB36}" srcOrd="4" destOrd="0" parTransId="{CCF138A2-9897-4F8B-827A-FC938E891B6B}" sibTransId="{8A6142CD-2F07-458B-A4FE-FF7DFC4EFA44}"/>
    <dgm:cxn modelId="{1209DB3C-AF03-4437-8084-ABAB6300F961}" type="presOf" srcId="{98D1DD9F-ED8A-45FD-95F9-C236E554CB36}" destId="{E1178608-1723-4B3F-9473-83D7BE46B39D}" srcOrd="1" destOrd="0" presId="urn:microsoft.com/office/officeart/2005/8/layout/list1"/>
    <dgm:cxn modelId="{534FF83D-FB24-48A7-9B7A-4E9D2D14C427}" type="presOf" srcId="{67266FF5-2488-4417-BE18-A7DB10DC4EDD}" destId="{C3C2D15D-EA12-4493-B362-F8DB18754DC0}" srcOrd="1" destOrd="0" presId="urn:microsoft.com/office/officeart/2005/8/layout/list1"/>
    <dgm:cxn modelId="{01EFA765-E1A9-4601-975E-088EB29E6406}" type="presOf" srcId="{19EF9654-B9A4-4BF4-B006-6DD6BB4BF173}" destId="{0EBAE7BE-6595-486D-9D17-CDDB6CFEDCCD}" srcOrd="1" destOrd="0" presId="urn:microsoft.com/office/officeart/2005/8/layout/list1"/>
    <dgm:cxn modelId="{28A13994-2F54-4674-8CE3-C049650C1ADF}" srcId="{EB41337A-0CD7-4F17-8783-860CBFEE8042}" destId="{19EF9654-B9A4-4BF4-B006-6DD6BB4BF173}" srcOrd="3" destOrd="0" parTransId="{08F0C780-92CC-402C-B67F-418EE2C3BCE0}" sibTransId="{43AC8341-1149-44AA-A29B-E60F71DE4EAE}"/>
    <dgm:cxn modelId="{52CC3A96-CC4B-43D5-B119-7D444803D710}" srcId="{EB41337A-0CD7-4F17-8783-860CBFEE8042}" destId="{7FE77403-3997-4377-900C-28B2B0E1CE2C}" srcOrd="1" destOrd="0" parTransId="{269D1B12-6AD0-4420-B185-32FCB59A9745}" sibTransId="{43DD6CF5-2ADF-4CF1-97FB-549262A8766A}"/>
    <dgm:cxn modelId="{80D447B4-7E52-4171-90CC-848A3301A110}" srcId="{EB41337A-0CD7-4F17-8783-860CBFEE8042}" destId="{67266FF5-2488-4417-BE18-A7DB10DC4EDD}" srcOrd="0" destOrd="0" parTransId="{3A2D7F59-DFB8-48BA-B2A3-9D88BDF94E70}" sibTransId="{1671F862-E935-425C-9DC6-E303905D09EC}"/>
    <dgm:cxn modelId="{E9751CB5-4778-47C7-996C-5D16B075EEA3}" type="presOf" srcId="{98D1DD9F-ED8A-45FD-95F9-C236E554CB36}" destId="{264AB230-3271-4DE4-8DA3-4885C684EAEB}" srcOrd="0" destOrd="0" presId="urn:microsoft.com/office/officeart/2005/8/layout/list1"/>
    <dgm:cxn modelId="{7C1C5EBF-471C-4A7C-826C-FE3B4711AF99}" type="presOf" srcId="{67266FF5-2488-4417-BE18-A7DB10DC4EDD}" destId="{C7165191-6A8B-41D5-9E9D-690964174571}" srcOrd="0" destOrd="0" presId="urn:microsoft.com/office/officeart/2005/8/layout/list1"/>
    <dgm:cxn modelId="{D53FB1C3-60D9-422F-B929-1D96B24131CA}" type="presOf" srcId="{EB41337A-0CD7-4F17-8783-860CBFEE8042}" destId="{9173E07E-3F18-46F7-AB1F-39FB831638D8}" srcOrd="0" destOrd="0" presId="urn:microsoft.com/office/officeart/2005/8/layout/list1"/>
    <dgm:cxn modelId="{DF81E7C5-FF21-4DCC-B68D-DFD4A7977A3C}" type="presOf" srcId="{560ED70D-407C-4B03-AD3B-87035722C82C}" destId="{6BB4F6B0-AEF4-4E10-A485-3D7AD92DB81A}" srcOrd="1" destOrd="0" presId="urn:microsoft.com/office/officeart/2005/8/layout/list1"/>
    <dgm:cxn modelId="{F8821DEF-14D4-45F5-AA19-9EC80116D768}" type="presOf" srcId="{7FE77403-3997-4377-900C-28B2B0E1CE2C}" destId="{FE96D933-D727-4A29-A2D0-0F84A9DB2F9B}" srcOrd="1" destOrd="0" presId="urn:microsoft.com/office/officeart/2005/8/layout/list1"/>
    <dgm:cxn modelId="{084474F9-4D3D-4F0D-AA7E-63D0CBEDFFAD}" type="presOf" srcId="{19EF9654-B9A4-4BF4-B006-6DD6BB4BF173}" destId="{8548F343-1DB6-4790-87B3-872CC349CD6E}" srcOrd="0" destOrd="0" presId="urn:microsoft.com/office/officeart/2005/8/layout/list1"/>
    <dgm:cxn modelId="{7A245DFD-AD2E-4539-A6BA-F2B4D29BDA30}" type="presParOf" srcId="{9173E07E-3F18-46F7-AB1F-39FB831638D8}" destId="{6609C593-6CA4-4CE1-AEB0-32DF2FD0D307}" srcOrd="0" destOrd="0" presId="urn:microsoft.com/office/officeart/2005/8/layout/list1"/>
    <dgm:cxn modelId="{222E97CD-2270-4041-A153-9F5107DD62D7}" type="presParOf" srcId="{6609C593-6CA4-4CE1-AEB0-32DF2FD0D307}" destId="{C7165191-6A8B-41D5-9E9D-690964174571}" srcOrd="0" destOrd="0" presId="urn:microsoft.com/office/officeart/2005/8/layout/list1"/>
    <dgm:cxn modelId="{F1C6118D-8D8C-4DA5-A6C6-E72AA14FD3E8}" type="presParOf" srcId="{6609C593-6CA4-4CE1-AEB0-32DF2FD0D307}" destId="{C3C2D15D-EA12-4493-B362-F8DB18754DC0}" srcOrd="1" destOrd="0" presId="urn:microsoft.com/office/officeart/2005/8/layout/list1"/>
    <dgm:cxn modelId="{80670077-0E41-4E85-AA23-042DE395D3AC}" type="presParOf" srcId="{9173E07E-3F18-46F7-AB1F-39FB831638D8}" destId="{1E519EB9-9234-4F08-9708-8A2A7E10D74A}" srcOrd="1" destOrd="0" presId="urn:microsoft.com/office/officeart/2005/8/layout/list1"/>
    <dgm:cxn modelId="{1E36C4F8-9EEB-4A3B-A220-277E748D468A}" type="presParOf" srcId="{9173E07E-3F18-46F7-AB1F-39FB831638D8}" destId="{9A403DD6-2445-4EB3-A89F-D538A25590EE}" srcOrd="2" destOrd="0" presId="urn:microsoft.com/office/officeart/2005/8/layout/list1"/>
    <dgm:cxn modelId="{3A0A73C8-A70A-4C4E-B765-DB2168C5BE9B}" type="presParOf" srcId="{9173E07E-3F18-46F7-AB1F-39FB831638D8}" destId="{BEA3EB82-B8B5-4153-9B21-A46CED8B2BE0}" srcOrd="3" destOrd="0" presId="urn:microsoft.com/office/officeart/2005/8/layout/list1"/>
    <dgm:cxn modelId="{991A8CAD-F156-461E-9660-B8AF239ECDE2}" type="presParOf" srcId="{9173E07E-3F18-46F7-AB1F-39FB831638D8}" destId="{9CD961F8-0B28-4B41-BC41-AE937E75E0A7}" srcOrd="4" destOrd="0" presId="urn:microsoft.com/office/officeart/2005/8/layout/list1"/>
    <dgm:cxn modelId="{A3B54C11-FC02-49B1-B104-CE4C611C8BD5}" type="presParOf" srcId="{9CD961F8-0B28-4B41-BC41-AE937E75E0A7}" destId="{9FFF278F-7503-4F0A-8849-942AD836B541}" srcOrd="0" destOrd="0" presId="urn:microsoft.com/office/officeart/2005/8/layout/list1"/>
    <dgm:cxn modelId="{9FF97C5C-E555-47E2-B415-E285743FDB64}" type="presParOf" srcId="{9CD961F8-0B28-4B41-BC41-AE937E75E0A7}" destId="{FE96D933-D727-4A29-A2D0-0F84A9DB2F9B}" srcOrd="1" destOrd="0" presId="urn:microsoft.com/office/officeart/2005/8/layout/list1"/>
    <dgm:cxn modelId="{487FA1A9-FBBD-48E9-8FDB-A80B35CF9C79}" type="presParOf" srcId="{9173E07E-3F18-46F7-AB1F-39FB831638D8}" destId="{0828B4F6-2176-4291-A088-B885549DA2F9}" srcOrd="5" destOrd="0" presId="urn:microsoft.com/office/officeart/2005/8/layout/list1"/>
    <dgm:cxn modelId="{FABFC274-F3AD-41DC-9B7F-A641BB1FE9A3}" type="presParOf" srcId="{9173E07E-3F18-46F7-AB1F-39FB831638D8}" destId="{1E649DC0-C976-4FF7-92B8-A6E257BE02AD}" srcOrd="6" destOrd="0" presId="urn:microsoft.com/office/officeart/2005/8/layout/list1"/>
    <dgm:cxn modelId="{00031E78-13CE-48DC-A06E-A8F03DC5610E}" type="presParOf" srcId="{9173E07E-3F18-46F7-AB1F-39FB831638D8}" destId="{CAC3A9E4-0DD2-486D-8885-5F0FF077391D}" srcOrd="7" destOrd="0" presId="urn:microsoft.com/office/officeart/2005/8/layout/list1"/>
    <dgm:cxn modelId="{C3AAB1F9-A0AF-4A76-8601-964DD33B8881}" type="presParOf" srcId="{9173E07E-3F18-46F7-AB1F-39FB831638D8}" destId="{6577C3D9-B0CE-49AF-AB7B-D5AF4F75AAAF}" srcOrd="8" destOrd="0" presId="urn:microsoft.com/office/officeart/2005/8/layout/list1"/>
    <dgm:cxn modelId="{DF83791D-627A-459E-96A6-5CF1C9CEA0DC}" type="presParOf" srcId="{6577C3D9-B0CE-49AF-AB7B-D5AF4F75AAAF}" destId="{D5E78C9B-EB6B-4E21-AD84-F8ECBFFBC14B}" srcOrd="0" destOrd="0" presId="urn:microsoft.com/office/officeart/2005/8/layout/list1"/>
    <dgm:cxn modelId="{0C725AE8-7A1D-42EE-841C-BCAC5C48B81C}" type="presParOf" srcId="{6577C3D9-B0CE-49AF-AB7B-D5AF4F75AAAF}" destId="{6BB4F6B0-AEF4-4E10-A485-3D7AD92DB81A}" srcOrd="1" destOrd="0" presId="urn:microsoft.com/office/officeart/2005/8/layout/list1"/>
    <dgm:cxn modelId="{865C0171-8532-4020-8BC8-C15212A8C4C7}" type="presParOf" srcId="{9173E07E-3F18-46F7-AB1F-39FB831638D8}" destId="{875BF9D0-B77A-481D-9645-C4FD44FA8ECC}" srcOrd="9" destOrd="0" presId="urn:microsoft.com/office/officeart/2005/8/layout/list1"/>
    <dgm:cxn modelId="{8EC2C000-FAC5-41E5-A5E5-4A084E0A1C40}" type="presParOf" srcId="{9173E07E-3F18-46F7-AB1F-39FB831638D8}" destId="{2B4E8D5D-E8EA-4AE7-BFFE-62B9B8DD3AE1}" srcOrd="10" destOrd="0" presId="urn:microsoft.com/office/officeart/2005/8/layout/list1"/>
    <dgm:cxn modelId="{B0FD770D-4199-4687-AA3E-B61630A12FFA}" type="presParOf" srcId="{9173E07E-3F18-46F7-AB1F-39FB831638D8}" destId="{23188015-1009-4C20-B667-5AB589B592F7}" srcOrd="11" destOrd="0" presId="urn:microsoft.com/office/officeart/2005/8/layout/list1"/>
    <dgm:cxn modelId="{AAE5C0AC-E3B6-4A1F-80AC-76566D205E8C}" type="presParOf" srcId="{9173E07E-3F18-46F7-AB1F-39FB831638D8}" destId="{0CC773DF-75DB-4008-AAC5-1258C45CAA30}" srcOrd="12" destOrd="0" presId="urn:microsoft.com/office/officeart/2005/8/layout/list1"/>
    <dgm:cxn modelId="{1469293B-83CA-48AE-B76A-765EDE9FC075}" type="presParOf" srcId="{0CC773DF-75DB-4008-AAC5-1258C45CAA30}" destId="{8548F343-1DB6-4790-87B3-872CC349CD6E}" srcOrd="0" destOrd="0" presId="urn:microsoft.com/office/officeart/2005/8/layout/list1"/>
    <dgm:cxn modelId="{0253A5CA-DD42-4480-AFF5-50573B81411D}" type="presParOf" srcId="{0CC773DF-75DB-4008-AAC5-1258C45CAA30}" destId="{0EBAE7BE-6595-486D-9D17-CDDB6CFEDCCD}" srcOrd="1" destOrd="0" presId="urn:microsoft.com/office/officeart/2005/8/layout/list1"/>
    <dgm:cxn modelId="{007F89E4-25BB-4D28-B2B5-EFA2B8618949}" type="presParOf" srcId="{9173E07E-3F18-46F7-AB1F-39FB831638D8}" destId="{A85EAE13-A5C8-47C2-ADF5-22AD2EC17F58}" srcOrd="13" destOrd="0" presId="urn:microsoft.com/office/officeart/2005/8/layout/list1"/>
    <dgm:cxn modelId="{CCE71277-E4FE-4B3D-AA56-63766907EF98}" type="presParOf" srcId="{9173E07E-3F18-46F7-AB1F-39FB831638D8}" destId="{52F28DFE-D757-4D61-B6C1-B7D67DC6CBBC}" srcOrd="14" destOrd="0" presId="urn:microsoft.com/office/officeart/2005/8/layout/list1"/>
    <dgm:cxn modelId="{116FF3F6-39E9-422E-A279-9870093BB7AE}" type="presParOf" srcId="{9173E07E-3F18-46F7-AB1F-39FB831638D8}" destId="{3B11B9B4-C191-4601-A8C0-8DA3CCFB651E}" srcOrd="15" destOrd="0" presId="urn:microsoft.com/office/officeart/2005/8/layout/list1"/>
    <dgm:cxn modelId="{E93878C8-1387-4383-9D61-2605CB764D9C}" type="presParOf" srcId="{9173E07E-3F18-46F7-AB1F-39FB831638D8}" destId="{63EAC41A-8AD0-49F1-8720-3CB36A971BB2}" srcOrd="16" destOrd="0" presId="urn:microsoft.com/office/officeart/2005/8/layout/list1"/>
    <dgm:cxn modelId="{02E765E7-39C4-4C64-AACA-8993E917242A}" type="presParOf" srcId="{63EAC41A-8AD0-49F1-8720-3CB36A971BB2}" destId="{264AB230-3271-4DE4-8DA3-4885C684EAEB}" srcOrd="0" destOrd="0" presId="urn:microsoft.com/office/officeart/2005/8/layout/list1"/>
    <dgm:cxn modelId="{B7CCBA72-D4A8-4F4A-BF2D-DB1ADB733929}" type="presParOf" srcId="{63EAC41A-8AD0-49F1-8720-3CB36A971BB2}" destId="{E1178608-1723-4B3F-9473-83D7BE46B39D}" srcOrd="1" destOrd="0" presId="urn:microsoft.com/office/officeart/2005/8/layout/list1"/>
    <dgm:cxn modelId="{21AC127C-E192-4785-84D2-1A11585674C7}" type="presParOf" srcId="{9173E07E-3F18-46F7-AB1F-39FB831638D8}" destId="{74762D68-32FB-4E49-B846-627688C43C4D}" srcOrd="17" destOrd="0" presId="urn:microsoft.com/office/officeart/2005/8/layout/list1"/>
    <dgm:cxn modelId="{989DA0B6-C0B8-4288-A299-72EB8B517476}" type="presParOf" srcId="{9173E07E-3F18-46F7-AB1F-39FB831638D8}" destId="{9C59552A-EF4B-4BB8-B13A-67BEF6028A1F}" srcOrd="18"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263640" cy="5504688"/>
        <a:chOff x="0" y="0"/>
        <a:chExt cx="6263640" cy="5504688"/>
      </a:xfrm>
    </dsp:grpSpPr>
    <dsp:sp modelId="{9A403DD6-2445-4EB3-A89F-D538A25590EE}">
      <dsp:nvSpPr>
        <dsp:cNvPr id="5" name="Rectangles 4"/>
        <dsp:cNvSpPr/>
      </dsp:nvSpPr>
      <dsp:spPr bwMode="white">
        <a:xfrm>
          <a:off x="0" y="449784"/>
          <a:ext cx="6263640" cy="604800"/>
        </a:xfrm>
        <a:prstGeom prst="rect">
          <a:avLst/>
        </a:prstGeom>
      </dsp:spPr>
      <dsp:style>
        <a:lnRef idx="2">
          <a:schemeClr val="accent5">
            <a:hueOff val="0"/>
            <a:satOff val="0"/>
            <a:lumOff val="0"/>
            <a:alpha val="100000"/>
          </a:schemeClr>
        </a:lnRef>
        <a:fillRef idx="1">
          <a:schemeClr val="lt1">
            <a:alpha val="90000"/>
          </a:schemeClr>
        </a:fillRef>
        <a:effectRef idx="0">
          <a:scrgbClr r="0" g="0" b="0"/>
        </a:effectRef>
        <a:fontRef idx="minor"/>
      </dsp:style>
      <dsp:txBody>
        <a:bodyPr lIns="486128" tIns="499872" rIns="486128" bIns="170688"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endParaRPr>
            <a:solidFill>
              <a:schemeClr val="dk1"/>
            </a:solidFill>
          </a:endParaRPr>
        </a:p>
      </dsp:txBody>
      <dsp:txXfrm>
        <a:off x="0" y="449784"/>
        <a:ext cx="6263640" cy="604800"/>
      </dsp:txXfrm>
    </dsp:sp>
    <dsp:sp modelId="{C3C2D15D-EA12-4493-B362-F8DB18754DC0}">
      <dsp:nvSpPr>
        <dsp:cNvPr id="4" name="Rounded Rectangle 3"/>
        <dsp:cNvSpPr/>
      </dsp:nvSpPr>
      <dsp:spPr bwMode="white">
        <a:xfrm>
          <a:off x="313182" y="95544"/>
          <a:ext cx="4384548" cy="70848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165725" tIns="0" rIns="165725" bIns="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IN" dirty="0"/>
            <a:t>About Digital Clock</a:t>
          </a:r>
          <a:endParaRPr lang="en-US" dirty="0"/>
        </a:p>
      </dsp:txBody>
      <dsp:txXfrm>
        <a:off x="313182" y="95544"/>
        <a:ext cx="4384548" cy="708480"/>
      </dsp:txXfrm>
    </dsp:sp>
    <dsp:sp modelId="{1E649DC0-C976-4FF7-92B8-A6E257BE02AD}">
      <dsp:nvSpPr>
        <dsp:cNvPr id="8" name="Rectangles 7"/>
        <dsp:cNvSpPr/>
      </dsp:nvSpPr>
      <dsp:spPr bwMode="white">
        <a:xfrm>
          <a:off x="0" y="1538424"/>
          <a:ext cx="6263640" cy="604800"/>
        </a:xfrm>
        <a:prstGeom prst="rect">
          <a:avLst/>
        </a:prstGeom>
      </dsp:spPr>
      <dsp:style>
        <a:lnRef idx="2">
          <a:schemeClr val="accent5">
            <a:hueOff val="-1695000"/>
            <a:satOff val="-4313"/>
            <a:lumOff val="-2940"/>
            <a:alpha val="100000"/>
          </a:schemeClr>
        </a:lnRef>
        <a:fillRef idx="1">
          <a:schemeClr val="lt1">
            <a:alpha val="90000"/>
          </a:schemeClr>
        </a:fillRef>
        <a:effectRef idx="0">
          <a:scrgbClr r="0" g="0" b="0"/>
        </a:effectRef>
        <a:fontRef idx="minor"/>
      </dsp:style>
      <dsp:txBody>
        <a:bodyPr lIns="486128" tIns="499872" rIns="486128" bIns="170688"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endParaRPr>
            <a:solidFill>
              <a:schemeClr val="dk1"/>
            </a:solidFill>
          </a:endParaRPr>
        </a:p>
      </dsp:txBody>
      <dsp:txXfrm>
        <a:off x="0" y="1538424"/>
        <a:ext cx="6263640" cy="604800"/>
      </dsp:txXfrm>
    </dsp:sp>
    <dsp:sp modelId="{FE96D933-D727-4A29-A2D0-0F84A9DB2F9B}">
      <dsp:nvSpPr>
        <dsp:cNvPr id="7" name="Rounded Rectangle 6"/>
        <dsp:cNvSpPr/>
      </dsp:nvSpPr>
      <dsp:spPr bwMode="white">
        <a:xfrm>
          <a:off x="313182" y="1184184"/>
          <a:ext cx="4384548" cy="708480"/>
        </a:xfrm>
        <a:prstGeom prst="roundRect">
          <a:avLst/>
        </a:prstGeom>
      </dsp:spPr>
      <dsp:style>
        <a:lnRef idx="2">
          <a:schemeClr val="lt1"/>
        </a:lnRef>
        <a:fillRef idx="1">
          <a:schemeClr val="accent5">
            <a:hueOff val="-1695000"/>
            <a:satOff val="-4313"/>
            <a:lumOff val="-2940"/>
            <a:alpha val="100000"/>
          </a:schemeClr>
        </a:fillRef>
        <a:effectRef idx="0">
          <a:scrgbClr r="0" g="0" b="0"/>
        </a:effectRef>
        <a:fontRef idx="minor">
          <a:schemeClr val="lt1"/>
        </a:fontRef>
      </dsp:style>
      <dsp:txBody>
        <a:bodyPr lIns="165725" tIns="0" rIns="165725" bIns="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IN"/>
            <a:t>History of Digital Clock</a:t>
          </a:r>
          <a:endParaRPr lang="en-US"/>
        </a:p>
      </dsp:txBody>
      <dsp:txXfrm>
        <a:off x="313182" y="1184184"/>
        <a:ext cx="4384548" cy="708480"/>
      </dsp:txXfrm>
    </dsp:sp>
    <dsp:sp modelId="{2B4E8D5D-E8EA-4AE7-BFFE-62B9B8DD3AE1}">
      <dsp:nvSpPr>
        <dsp:cNvPr id="11" name="Rectangles 10"/>
        <dsp:cNvSpPr/>
      </dsp:nvSpPr>
      <dsp:spPr bwMode="white">
        <a:xfrm>
          <a:off x="0" y="2627064"/>
          <a:ext cx="6263640" cy="604800"/>
        </a:xfrm>
        <a:prstGeom prst="rect">
          <a:avLst/>
        </a:prstGeom>
      </dsp:spPr>
      <dsp:style>
        <a:lnRef idx="2">
          <a:schemeClr val="accent5">
            <a:hueOff val="-3390000"/>
            <a:satOff val="-8626"/>
            <a:lumOff val="-5881"/>
            <a:alpha val="100000"/>
          </a:schemeClr>
        </a:lnRef>
        <a:fillRef idx="1">
          <a:schemeClr val="lt1">
            <a:alpha val="90000"/>
          </a:schemeClr>
        </a:fillRef>
        <a:effectRef idx="0">
          <a:scrgbClr r="0" g="0" b="0"/>
        </a:effectRef>
        <a:fontRef idx="minor"/>
      </dsp:style>
      <dsp:txBody>
        <a:bodyPr lIns="486128" tIns="499872" rIns="486128" bIns="170688"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endParaRPr>
            <a:solidFill>
              <a:schemeClr val="dk1"/>
            </a:solidFill>
          </a:endParaRPr>
        </a:p>
      </dsp:txBody>
      <dsp:txXfrm>
        <a:off x="0" y="2627064"/>
        <a:ext cx="6263640" cy="604800"/>
      </dsp:txXfrm>
    </dsp:sp>
    <dsp:sp modelId="{6BB4F6B0-AEF4-4E10-A485-3D7AD92DB81A}">
      <dsp:nvSpPr>
        <dsp:cNvPr id="10" name="Rounded Rectangle 9"/>
        <dsp:cNvSpPr/>
      </dsp:nvSpPr>
      <dsp:spPr bwMode="white">
        <a:xfrm>
          <a:off x="313182" y="2272824"/>
          <a:ext cx="4384548" cy="708480"/>
        </a:xfrm>
        <a:prstGeom prst="roundRect">
          <a:avLst/>
        </a:prstGeom>
      </dsp:spPr>
      <dsp:style>
        <a:lnRef idx="2">
          <a:schemeClr val="lt1"/>
        </a:lnRef>
        <a:fillRef idx="1">
          <a:schemeClr val="accent5">
            <a:hueOff val="-3390000"/>
            <a:satOff val="-8626"/>
            <a:lumOff val="-5881"/>
            <a:alpha val="100000"/>
          </a:schemeClr>
        </a:fillRef>
        <a:effectRef idx="0">
          <a:scrgbClr r="0" g="0" b="0"/>
        </a:effectRef>
        <a:fontRef idx="minor">
          <a:schemeClr val="lt1"/>
        </a:fontRef>
      </dsp:style>
      <dsp:txBody>
        <a:bodyPr lIns="165725" tIns="0" rIns="165725" bIns="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IN"/>
            <a:t>Introduction</a:t>
          </a:r>
          <a:endParaRPr lang="en-US"/>
        </a:p>
      </dsp:txBody>
      <dsp:txXfrm>
        <a:off x="313182" y="2272824"/>
        <a:ext cx="4384548" cy="708480"/>
      </dsp:txXfrm>
    </dsp:sp>
    <dsp:sp modelId="{52F28DFE-D757-4D61-B6C1-B7D67DC6CBBC}">
      <dsp:nvSpPr>
        <dsp:cNvPr id="14" name="Rectangles 13"/>
        <dsp:cNvSpPr/>
      </dsp:nvSpPr>
      <dsp:spPr bwMode="white">
        <a:xfrm>
          <a:off x="0" y="3715704"/>
          <a:ext cx="6263640" cy="604800"/>
        </a:xfrm>
        <a:prstGeom prst="rect">
          <a:avLst/>
        </a:prstGeom>
      </dsp:spPr>
      <dsp:style>
        <a:lnRef idx="2">
          <a:schemeClr val="accent5">
            <a:hueOff val="-5085000"/>
            <a:satOff val="-12940"/>
            <a:lumOff val="-8823"/>
            <a:alpha val="100000"/>
          </a:schemeClr>
        </a:lnRef>
        <a:fillRef idx="1">
          <a:schemeClr val="lt1">
            <a:alpha val="90000"/>
          </a:schemeClr>
        </a:fillRef>
        <a:effectRef idx="0">
          <a:scrgbClr r="0" g="0" b="0"/>
        </a:effectRef>
        <a:fontRef idx="minor"/>
      </dsp:style>
      <dsp:txBody>
        <a:bodyPr lIns="486128" tIns="499872" rIns="486128" bIns="170688"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endParaRPr>
            <a:solidFill>
              <a:schemeClr val="dk1"/>
            </a:solidFill>
          </a:endParaRPr>
        </a:p>
      </dsp:txBody>
      <dsp:txXfrm>
        <a:off x="0" y="3715704"/>
        <a:ext cx="6263640" cy="604800"/>
      </dsp:txXfrm>
    </dsp:sp>
    <dsp:sp modelId="{0EBAE7BE-6595-486D-9D17-CDDB6CFEDCCD}">
      <dsp:nvSpPr>
        <dsp:cNvPr id="13" name="Rounded Rectangle 12"/>
        <dsp:cNvSpPr/>
      </dsp:nvSpPr>
      <dsp:spPr bwMode="white">
        <a:xfrm>
          <a:off x="313182" y="3361464"/>
          <a:ext cx="4384548" cy="708480"/>
        </a:xfrm>
        <a:prstGeom prst="roundRect">
          <a:avLst/>
        </a:prstGeom>
      </dsp:spPr>
      <dsp:style>
        <a:lnRef idx="2">
          <a:schemeClr val="lt1"/>
        </a:lnRef>
        <a:fillRef idx="1">
          <a:schemeClr val="accent5">
            <a:hueOff val="-5085000"/>
            <a:satOff val="-12940"/>
            <a:lumOff val="-8823"/>
            <a:alpha val="100000"/>
          </a:schemeClr>
        </a:fillRef>
        <a:effectRef idx="0">
          <a:scrgbClr r="0" g="0" b="0"/>
        </a:effectRef>
        <a:fontRef idx="minor">
          <a:schemeClr val="lt1"/>
        </a:fontRef>
      </dsp:style>
      <dsp:txBody>
        <a:bodyPr lIns="165725" tIns="0" rIns="165725" bIns="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IN"/>
            <a:t>Requirement</a:t>
          </a:r>
          <a:endParaRPr lang="en-US"/>
        </a:p>
      </dsp:txBody>
      <dsp:txXfrm>
        <a:off x="313182" y="3361464"/>
        <a:ext cx="4384548" cy="708480"/>
      </dsp:txXfrm>
    </dsp:sp>
    <dsp:sp modelId="{9C59552A-EF4B-4BB8-B13A-67BEF6028A1F}">
      <dsp:nvSpPr>
        <dsp:cNvPr id="17" name="Rectangles 16"/>
        <dsp:cNvSpPr/>
      </dsp:nvSpPr>
      <dsp:spPr bwMode="white">
        <a:xfrm>
          <a:off x="0" y="4804344"/>
          <a:ext cx="6263640" cy="604800"/>
        </a:xfrm>
        <a:prstGeom prst="rect">
          <a:avLst/>
        </a:prstGeom>
      </dsp:spPr>
      <dsp:style>
        <a:lnRef idx="2">
          <a:schemeClr val="accent5">
            <a:hueOff val="-6780000"/>
            <a:satOff val="-17254"/>
            <a:lumOff val="-11764"/>
            <a:alpha val="100000"/>
          </a:schemeClr>
        </a:lnRef>
        <a:fillRef idx="1">
          <a:schemeClr val="lt1">
            <a:alpha val="90000"/>
          </a:schemeClr>
        </a:fillRef>
        <a:effectRef idx="0">
          <a:scrgbClr r="0" g="0" b="0"/>
        </a:effectRef>
        <a:fontRef idx="minor"/>
      </dsp:style>
      <dsp:txBody>
        <a:bodyPr lIns="486128" tIns="499872" rIns="486128" bIns="170688" anchor="t"/>
        <a:lstStyle>
          <a:lvl1pPr algn="l">
            <a:defRPr sz="24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endParaRPr>
            <a:solidFill>
              <a:schemeClr val="dk1"/>
            </a:solidFill>
          </a:endParaRPr>
        </a:p>
      </dsp:txBody>
      <dsp:txXfrm>
        <a:off x="0" y="4804344"/>
        <a:ext cx="6263640" cy="604800"/>
      </dsp:txXfrm>
    </dsp:sp>
    <dsp:sp modelId="{E1178608-1723-4B3F-9473-83D7BE46B39D}">
      <dsp:nvSpPr>
        <dsp:cNvPr id="16" name="Rounded Rectangle 15"/>
        <dsp:cNvSpPr/>
      </dsp:nvSpPr>
      <dsp:spPr bwMode="white">
        <a:xfrm>
          <a:off x="313182" y="4450104"/>
          <a:ext cx="4384548" cy="708480"/>
        </a:xfrm>
        <a:prstGeom prst="roundRect">
          <a:avLst/>
        </a:prstGeom>
      </dsp:spPr>
      <dsp:style>
        <a:lnRef idx="2">
          <a:schemeClr val="lt1"/>
        </a:lnRef>
        <a:fillRef idx="1">
          <a:schemeClr val="accent5">
            <a:hueOff val="-6780000"/>
            <a:satOff val="-17254"/>
            <a:lumOff val="-11764"/>
            <a:alpha val="100000"/>
          </a:schemeClr>
        </a:fillRef>
        <a:effectRef idx="0">
          <a:scrgbClr r="0" g="0" b="0"/>
        </a:effectRef>
        <a:fontRef idx="minor">
          <a:schemeClr val="lt1"/>
        </a:fontRef>
      </dsp:style>
      <dsp:txBody>
        <a:bodyPr lIns="165725" tIns="0" rIns="165725" bIns="0" anchor="ctr"/>
        <a:lstStyle>
          <a:lvl1pPr algn="l">
            <a:defRPr sz="2400"/>
          </a:lvl1pPr>
          <a:lvl2pPr marL="171450" indent="-171450" algn="l">
            <a:defRPr sz="1800"/>
          </a:lvl2pPr>
          <a:lvl3pPr marL="342900" indent="-171450" algn="l">
            <a:defRPr sz="1800"/>
          </a:lvl3pPr>
          <a:lvl4pPr marL="514350" indent="-171450" algn="l">
            <a:defRPr sz="1800"/>
          </a:lvl4pPr>
          <a:lvl5pPr marL="685800" indent="-171450" algn="l">
            <a:defRPr sz="1800"/>
          </a:lvl5pPr>
          <a:lvl6pPr marL="857250" indent="-171450" algn="l">
            <a:defRPr sz="1800"/>
          </a:lvl6pPr>
          <a:lvl7pPr marL="1028700" indent="-171450" algn="l">
            <a:defRPr sz="1800"/>
          </a:lvl7pPr>
          <a:lvl8pPr marL="1200150" indent="-171450" algn="l">
            <a:defRPr sz="1800"/>
          </a:lvl8pPr>
          <a:lvl9pPr marL="1371600" indent="-171450" algn="l">
            <a:defRPr sz="1800"/>
          </a:lvl9pPr>
        </a:lstStyle>
        <a:p>
          <a:pPr lvl="0">
            <a:lnSpc>
              <a:spcPct val="100000"/>
            </a:lnSpc>
            <a:spcBef>
              <a:spcPct val="0"/>
            </a:spcBef>
            <a:spcAft>
              <a:spcPct val="35000"/>
            </a:spcAft>
          </a:pPr>
          <a:r>
            <a:rPr lang="en-IN"/>
            <a:t>Code</a:t>
          </a:r>
          <a:endParaRPr lang="en-US"/>
        </a:p>
      </dsp:txBody>
      <dsp:txXfrm>
        <a:off x="313182" y="4450104"/>
        <a:ext cx="4384548" cy="708480"/>
      </dsp:txXfrm>
    </dsp:sp>
    <dsp:sp modelId="{C7165191-6A8B-41D5-9E9D-690964174571}">
      <dsp:nvSpPr>
        <dsp:cNvPr id="3" name="Rectangles 2" hidden="1"/>
        <dsp:cNvSpPr/>
      </dsp:nvSpPr>
      <dsp:spPr>
        <a:xfrm>
          <a:off x="0" y="95544"/>
          <a:ext cx="313182" cy="708480"/>
        </a:xfrm>
        <a:prstGeom prst="rect">
          <a:avLst/>
        </a:prstGeom>
      </dsp:spPr>
      <dsp:txXfrm>
        <a:off x="0" y="95544"/>
        <a:ext cx="313182" cy="708480"/>
      </dsp:txXfrm>
    </dsp:sp>
    <dsp:sp modelId="{9FFF278F-7503-4F0A-8849-942AD836B541}">
      <dsp:nvSpPr>
        <dsp:cNvPr id="6" name="Rectangles 5" hidden="1"/>
        <dsp:cNvSpPr/>
      </dsp:nvSpPr>
      <dsp:spPr>
        <a:xfrm>
          <a:off x="0" y="1184184"/>
          <a:ext cx="313182" cy="708480"/>
        </a:xfrm>
        <a:prstGeom prst="rect">
          <a:avLst/>
        </a:prstGeom>
      </dsp:spPr>
      <dsp:txXfrm>
        <a:off x="0" y="1184184"/>
        <a:ext cx="313182" cy="708480"/>
      </dsp:txXfrm>
    </dsp:sp>
    <dsp:sp modelId="{D5E78C9B-EB6B-4E21-AD84-F8ECBFFBC14B}">
      <dsp:nvSpPr>
        <dsp:cNvPr id="9" name="Rectangles 8" hidden="1"/>
        <dsp:cNvSpPr/>
      </dsp:nvSpPr>
      <dsp:spPr>
        <a:xfrm>
          <a:off x="0" y="2272824"/>
          <a:ext cx="313182" cy="708480"/>
        </a:xfrm>
        <a:prstGeom prst="rect">
          <a:avLst/>
        </a:prstGeom>
      </dsp:spPr>
      <dsp:txXfrm>
        <a:off x="0" y="2272824"/>
        <a:ext cx="313182" cy="708480"/>
      </dsp:txXfrm>
    </dsp:sp>
    <dsp:sp modelId="{8548F343-1DB6-4790-87B3-872CC349CD6E}">
      <dsp:nvSpPr>
        <dsp:cNvPr id="12" name="Rectangles 11" hidden="1"/>
        <dsp:cNvSpPr/>
      </dsp:nvSpPr>
      <dsp:spPr>
        <a:xfrm>
          <a:off x="0" y="3361464"/>
          <a:ext cx="313182" cy="708480"/>
        </a:xfrm>
        <a:prstGeom prst="rect">
          <a:avLst/>
        </a:prstGeom>
      </dsp:spPr>
      <dsp:txXfrm>
        <a:off x="0" y="3361464"/>
        <a:ext cx="313182" cy="708480"/>
      </dsp:txXfrm>
    </dsp:sp>
    <dsp:sp modelId="{264AB230-3271-4DE4-8DA3-4885C684EAEB}">
      <dsp:nvSpPr>
        <dsp:cNvPr id="15" name="Rectangles 14" hidden="1"/>
        <dsp:cNvSpPr/>
      </dsp:nvSpPr>
      <dsp:spPr>
        <a:xfrm>
          <a:off x="0" y="4450104"/>
          <a:ext cx="313182" cy="708480"/>
        </a:xfrm>
        <a:prstGeom prst="rect">
          <a:avLst/>
        </a:prstGeom>
      </dsp:spPr>
      <dsp:txXfrm>
        <a:off x="0" y="4450104"/>
        <a:ext cx="313182" cy="7084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3D33E00-1863-43DA-B264-CBC97DB590C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3D33E00-1863-43DA-B264-CBC97DB590C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3D33E00-1863-43DA-B264-CBC97DB590C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3D33E00-1863-43DA-B264-CBC97DB590C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3D33E00-1863-43DA-B264-CBC97DB590C4}"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43D33E00-1863-43DA-B264-CBC97DB590C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43D33E00-1863-43DA-B264-CBC97DB590C4}"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3D33E00-1863-43DA-B264-CBC97DB590C4}"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33E00-1863-43DA-B264-CBC97DB590C4}"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3D33E00-1863-43DA-B264-CBC97DB590C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3D33E00-1863-43DA-B264-CBC97DB590C4}"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0707F-2FD2-42F5-83F3-8606DDC9E617}"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33E00-1863-43DA-B264-CBC97DB590C4}"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0707F-2FD2-42F5-83F3-8606DDC9E617}"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sv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7350" y="4723744"/>
            <a:ext cx="10640754" cy="775845"/>
          </a:xfrm>
        </p:spPr>
        <p:txBody>
          <a:bodyPr vert="horz" lIns="91440" tIns="45720" rIns="91440" bIns="45720" rtlCol="0" anchor="b">
            <a:normAutofit fontScale="90000"/>
          </a:bodyPr>
          <a:lstStyle/>
          <a:p>
            <a:pPr algn="ctr"/>
            <a:br>
              <a:rPr lang="en-US" sz="1000" b="1" kern="1200" dirty="0">
                <a:solidFill>
                  <a:schemeClr val="tx2"/>
                </a:solidFill>
                <a:latin typeface="+mj-lt"/>
                <a:ea typeface="+mj-ea"/>
                <a:cs typeface="+mj-cs"/>
              </a:rPr>
            </a:br>
            <a:br>
              <a:rPr lang="en-US" sz="1000" b="1" kern="1200" dirty="0">
                <a:solidFill>
                  <a:schemeClr val="tx2"/>
                </a:solidFill>
                <a:latin typeface="+mj-lt"/>
                <a:ea typeface="+mj-ea"/>
                <a:cs typeface="+mj-cs"/>
              </a:rPr>
            </a:br>
            <a:br>
              <a:rPr lang="en-US" sz="1000" b="1" kern="1200" dirty="0">
                <a:solidFill>
                  <a:schemeClr val="tx2"/>
                </a:solidFill>
                <a:latin typeface="+mj-lt"/>
                <a:ea typeface="+mj-ea"/>
                <a:cs typeface="+mj-cs"/>
              </a:rPr>
            </a:br>
            <a:br>
              <a:rPr lang="en-US" sz="1000" b="1" kern="1200" dirty="0">
                <a:solidFill>
                  <a:schemeClr val="tx2"/>
                </a:solidFill>
                <a:latin typeface="+mj-lt"/>
                <a:ea typeface="+mj-ea"/>
                <a:cs typeface="+mj-cs"/>
              </a:rPr>
            </a:br>
            <a:br>
              <a:rPr lang="en-US" sz="1000" b="1" kern="1200" dirty="0">
                <a:solidFill>
                  <a:schemeClr val="tx2"/>
                </a:solidFill>
                <a:latin typeface="+mj-lt"/>
                <a:ea typeface="+mj-ea"/>
                <a:cs typeface="+mj-cs"/>
              </a:rPr>
            </a:br>
            <a:r>
              <a:rPr lang="en-US" sz="8000" b="1" kern="1200" dirty="0">
                <a:solidFill>
                  <a:schemeClr val="tx2"/>
                </a:solidFill>
                <a:latin typeface="+mj-lt"/>
                <a:ea typeface="+mj-ea"/>
                <a:cs typeface="+mj-cs"/>
              </a:rPr>
              <a:t>DIGITAL CIRCUIT (ECL256)</a:t>
            </a:r>
            <a:br>
              <a:rPr lang="en-US" sz="8000" b="1" kern="1200" dirty="0">
                <a:solidFill>
                  <a:schemeClr val="tx2"/>
                </a:solidFill>
                <a:latin typeface="+mj-lt"/>
                <a:ea typeface="+mj-ea"/>
                <a:cs typeface="+mj-cs"/>
              </a:rPr>
            </a:br>
            <a:endParaRPr lang="en-US" sz="1000" b="1" kern="1200" dirty="0">
              <a:solidFill>
                <a:schemeClr val="tx2"/>
              </a:solidFill>
              <a:latin typeface="+mj-lt"/>
              <a:ea typeface="+mj-ea"/>
              <a:cs typeface="+mj-cs"/>
            </a:endParaRPr>
          </a:p>
        </p:txBody>
      </p:sp>
      <p:grpSp>
        <p:nvGrpSpPr>
          <p:cNvPr id="28" name="Group 15"/>
          <p:cNvGrpSpPr>
            <a:grpSpLocks noGrp="1" noRot="1" noChangeAspect="1" noMove="1" noResize="1" noUngrp="1"/>
          </p:cNvGrpSpPr>
          <p:nvPr/>
        </p:nvGrpSpPr>
        <p:grpSpPr>
          <a:xfrm flipH="1">
            <a:off x="9676747" y="0"/>
            <a:ext cx="2514948" cy="2174333"/>
            <a:chOff x="-305" y="-4155"/>
            <a:chExt cx="2514948" cy="2174333"/>
          </a:xfrm>
        </p:grpSpPr>
        <p:sp>
          <p:nvSpPr>
            <p:cNvPr id="17" name="Freeform: Shape 16"/>
            <p:cNvSpPr/>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7"/>
            <p:cNvSpPr/>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p:cNvSpPr/>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Content Placeholder 6" descr="Text&#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32915" y="317842"/>
            <a:ext cx="11525864" cy="2535695"/>
          </a:xfrm>
          <a:prstGeom prst="rect">
            <a:avLst/>
          </a:prstGeom>
        </p:spPr>
      </p:pic>
      <p:grpSp>
        <p:nvGrpSpPr>
          <p:cNvPr id="22" name="Group 21"/>
          <p:cNvGrpSpPr>
            <a:grpSpLocks noGrp="1" noRot="1" noChangeAspect="1" noMove="1" noResize="1" noUngrp="1"/>
          </p:cNvGrpSpPr>
          <p:nvPr/>
        </p:nvGrpSpPr>
        <p:grpSpPr>
          <a:xfrm rot="10800000" flipH="1">
            <a:off x="-305" y="4322879"/>
            <a:ext cx="3378428" cy="2535121"/>
            <a:chOff x="-305" y="-1"/>
            <a:chExt cx="3832880" cy="2876136"/>
          </a:xfrm>
        </p:grpSpPr>
        <p:sp>
          <p:nvSpPr>
            <p:cNvPr id="23" name="Freeform: Shape 22"/>
            <p:cNvSpPr/>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p:cNvSpPr/>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p:cNvSpPr/>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p:cNvSpPr>
            <a:spLocks noGrp="1" noRot="1" noChangeAspect="1" noMove="1" noResize="1" noEditPoints="1" noAdjustHandles="1" noChangeArrowheads="1" noChangeShapeType="1" noTextEdit="1"/>
          </p:cNvSpPr>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p:cNvSpPr>
            <a:spLocks noGrp="1" noRot="1" noChangeAspect="1" noMove="1" noResize="1" noEditPoints="1" noAdjustHandles="1" noChangeArrowheads="1" noChangeShapeType="1" noTextEdit="1"/>
          </p:cNvSpPr>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a:spLocks noGrp="1" noRot="1" noChangeAspect="1" noMove="1" noResize="1" noEditPoints="1" noAdjustHandles="1" noChangeArrowheads="1" noChangeShapeType="1" noTextEdit="1"/>
          </p:cNvSpPr>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rPr>
              <a:t>CODES ~</a:t>
            </a:r>
            <a:endParaRPr lang="en-US" sz="6000" kern="1200" dirty="0">
              <a:solidFill>
                <a:schemeClr val="tx1"/>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1"/>
          <a:srcRect/>
          <a:stretch>
            <a:fillRect/>
          </a:stretch>
        </p:blipFill>
        <p:spPr>
          <a:xfrm>
            <a:off x="20" y="10"/>
            <a:ext cx="12191980" cy="6857990"/>
          </a:xfrm>
          <a:prstGeom prst="rect">
            <a:avLst/>
          </a:prstGeom>
        </p:spPr>
      </p:pic>
      <p:sp>
        <p:nvSpPr>
          <p:cNvPr id="18" name="Freeform 5"/>
          <p:cNvSpPr>
            <a:spLocks noGrp="1" noRot="1" noChangeAspect="1" noMove="1" noResize="1" noEditPoints="1" noAdjustHandles="1" noChangeArrowheads="1" noChangeShapeType="1" noTextEdit="1"/>
          </p:cNvSpPr>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a:t>DIGITAL CLOCK</a:t>
            </a:r>
            <a:endParaRPr lang="en-US" sz="4000" b="1"/>
          </a:p>
        </p:txBody>
      </p:sp>
      <p:cxnSp>
        <p:nvCxnSpPr>
          <p:cNvPr id="20" name="Straight Connector 19"/>
          <p:cNvCxnSpPr>
            <a:cxnSpLocks noGrp="1" noRot="1" noChangeAspect="1" noMove="1" noResize="1" noEditPoints="1" noAdjustHandles="1" noChangeArrowheads="1" noChangeShapeType="1"/>
          </p:cNvCxnSpPr>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p:cNvPicPr>
            <a:picLocks noChangeAspect="1"/>
          </p:cNvPicPr>
          <p:nvPr/>
        </p:nvPicPr>
        <p:blipFill rotWithShape="1">
          <a:blip r:embed="rId1"/>
          <a:srcRect/>
          <a:stretch>
            <a:fillRect/>
          </a:stretch>
        </p:blipFill>
        <p:spPr>
          <a:xfrm>
            <a:off x="-1" y="10"/>
            <a:ext cx="12192000" cy="6857990"/>
          </a:xfrm>
          <a:prstGeom prst="rect">
            <a:avLst/>
          </a:prstGeom>
        </p:spPr>
      </p:pic>
      <p:sp>
        <p:nvSpPr>
          <p:cNvPr id="18" name="Freeform 5"/>
          <p:cNvSpPr>
            <a:spLocks noGrp="1" noRot="1" noChangeAspect="1" noMove="1" noResize="1" noEditPoints="1" noAdjustHandles="1" noChangeArrowheads="1" noChangeShapeType="1" noTextEdit="1"/>
          </p:cNvSpPr>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 TOP MODULE</a:t>
            </a:r>
            <a:endParaRPr lang="en-US" sz="4000"/>
          </a:p>
        </p:txBody>
      </p:sp>
      <p:cxnSp>
        <p:nvCxnSpPr>
          <p:cNvPr id="20" name="Straight Connector 19"/>
          <p:cNvCxnSpPr>
            <a:cxnSpLocks noGrp="1" noRot="1" noChangeAspect="1" noMove="1" noResize="1" noEditPoints="1" noAdjustHandles="1" noChangeArrowheads="1" noChangeShapeType="1"/>
          </p:cNvCxnSpPr>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p:cNvPicPr>
            <a:picLocks noChangeAspect="1"/>
          </p:cNvPicPr>
          <p:nvPr/>
        </p:nvPicPr>
        <p:blipFill rotWithShape="1">
          <a:blip r:embed="rId1"/>
          <a:srcRect/>
          <a:stretch>
            <a:fillRect/>
          </a:stretch>
        </p:blipFill>
        <p:spPr>
          <a:xfrm>
            <a:off x="20" y="10"/>
            <a:ext cx="12191980" cy="6857990"/>
          </a:xfrm>
          <a:prstGeom prst="rect">
            <a:avLst/>
          </a:prstGeom>
        </p:spPr>
      </p:pic>
      <p:sp>
        <p:nvSpPr>
          <p:cNvPr id="26" name="Rectangle 22"/>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 </a:t>
            </a:r>
            <a:endParaRPr lang="en-US" sz="3600">
              <a:solidFill>
                <a:schemeClr val="tx1">
                  <a:lumMod val="85000"/>
                  <a:lumOff val="15000"/>
                </a:schemeClr>
              </a:solidFill>
            </a:endParaRPr>
          </a:p>
        </p:txBody>
      </p:sp>
      <p:cxnSp>
        <p:nvCxnSpPr>
          <p:cNvPr id="25" name="Straight Connector 24"/>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p:cNvPicPr>
            <a:picLocks noChangeAspect="1"/>
          </p:cNvPicPr>
          <p:nvPr/>
        </p:nvPicPr>
        <p:blipFill rotWithShape="1">
          <a:blip r:embed="rId1"/>
          <a:srcRect l="9091" b="9091"/>
          <a:stretch>
            <a:fillRect/>
          </a:stretch>
        </p:blipFill>
        <p:spPr>
          <a:xfrm>
            <a:off x="20" y="10"/>
            <a:ext cx="12191980" cy="6857990"/>
          </a:xfrm>
          <a:prstGeom prst="rect">
            <a:avLst/>
          </a:prstGeom>
        </p:spPr>
      </p:pic>
      <p:sp>
        <p:nvSpPr>
          <p:cNvPr id="20" name="Freeform: Shape 19"/>
          <p:cNvSpPr>
            <a:spLocks noGrp="1" noRot="1" noChangeAspect="1" noMove="1" noResize="1" noEditPoints="1" noAdjustHandles="1" noChangeArrowheads="1" noChangeShapeType="1" noTextEdit="1"/>
          </p:cNvSpPr>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p:cNvSpPr>
            <a:spLocks noGrp="1" noRot="1" noChangeAspect="1" noMove="1" noResize="1" noEditPoints="1" noAdjustHandles="1" noChangeArrowheads="1" noChangeShapeType="1" noTextEdit="1"/>
          </p:cNvSpPr>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7"/>
          <p:cNvSpPr>
            <a:spLocks noGrp="1"/>
          </p:cNvSpPr>
          <p:nvPr>
            <p:ph idx="1"/>
          </p:nvPr>
        </p:nvSpPr>
        <p:spPr>
          <a:xfrm>
            <a:off x="7621031" y="1774372"/>
            <a:ext cx="4062642" cy="2754086"/>
          </a:xfrm>
        </p:spPr>
        <p:txBody>
          <a:bodyPr vert="horz" lIns="91440" tIns="45720" rIns="91440" bIns="45720" rtlCol="0" anchor="t">
            <a:normAutofit/>
          </a:bodyPr>
          <a:lstStyle/>
          <a:p>
            <a:pPr marL="0" indent="0">
              <a:buNone/>
            </a:pPr>
            <a:r>
              <a:rPr lang="en-US" sz="1800"/>
              <a:t>Decoder 7 segment</a:t>
            </a:r>
            <a:endParaRPr lang="en-US"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p:cNvPicPr>
            <a:picLocks noChangeAspect="1"/>
          </p:cNvPicPr>
          <p:nvPr/>
        </p:nvPicPr>
        <p:blipFill rotWithShape="1">
          <a:blip r:embed="rId1"/>
          <a:srcRect/>
          <a:stretch>
            <a:fillRect/>
          </a:stretch>
        </p:blipFill>
        <p:spPr>
          <a:xfrm>
            <a:off x="20" y="10"/>
            <a:ext cx="12191980" cy="6857990"/>
          </a:xfrm>
          <a:prstGeom prst="rect">
            <a:avLst/>
          </a:prstGeom>
        </p:spPr>
      </p:pic>
      <p:sp>
        <p:nvSpPr>
          <p:cNvPr id="19" name="Rectangle 18"/>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Pushbutton</a:t>
            </a:r>
            <a:endParaRPr lang="en-US" sz="3600">
              <a:solidFill>
                <a:schemeClr val="tx1">
                  <a:lumMod val="85000"/>
                  <a:lumOff val="15000"/>
                </a:schemeClr>
              </a:solidFill>
            </a:endParaRPr>
          </a:p>
        </p:txBody>
      </p:sp>
      <p:cxnSp>
        <p:nvCxnSpPr>
          <p:cNvPr id="21" name="Straight Connector 20"/>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1"/>
          <a:srcRect/>
          <a:stretch>
            <a:fillRect/>
          </a:stretch>
        </p:blipFill>
        <p:spPr>
          <a:xfrm>
            <a:off x="0" y="10"/>
            <a:ext cx="12192000" cy="6857990"/>
          </a:xfrm>
          <a:prstGeom prst="rect">
            <a:avLst/>
          </a:prstGeom>
        </p:spPr>
      </p:pic>
      <p:sp>
        <p:nvSpPr>
          <p:cNvPr id="24" name="Freeform 5"/>
          <p:cNvSpPr>
            <a:spLocks noGrp="1" noRot="1" noChangeAspect="1" noMove="1" noResize="1" noEditPoints="1" noAdjustHandles="1" noChangeArrowheads="1" noChangeShapeType="1" noTextEdit="1"/>
          </p:cNvSpPr>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5" name="Title 4"/>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Slow clock</a:t>
            </a:r>
            <a:endParaRPr lang="en-US" sz="4000"/>
          </a:p>
        </p:txBody>
      </p:sp>
      <p:cxnSp>
        <p:nvCxnSpPr>
          <p:cNvPr id="25" name="Straight Connector 21"/>
          <p:cNvCxnSpPr>
            <a:cxnSpLocks noGrp="1" noRot="1" noChangeAspect="1" noMove="1" noResize="1" noEditPoints="1" noAdjustHandles="1" noChangeArrowheads="1" noChangeShapeType="1"/>
          </p:cNvCxnSpPr>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1"/>
          <a:srcRect/>
          <a:stretch>
            <a:fillRect/>
          </a:stretch>
        </p:blipFill>
        <p:spPr>
          <a:xfrm>
            <a:off x="20" y="10"/>
            <a:ext cx="12191980" cy="6857990"/>
          </a:xfrm>
          <a:prstGeom prst="rect">
            <a:avLst/>
          </a:prstGeom>
        </p:spPr>
      </p:pic>
      <p:sp>
        <p:nvSpPr>
          <p:cNvPr id="10" name="Freeform 5"/>
          <p:cNvSpPr>
            <a:spLocks noGrp="1" noRot="1" noChangeAspect="1" noMove="1" noResize="1" noEditPoints="1" noAdjustHandles="1" noChangeArrowheads="1" noChangeShapeType="1" noTextEdit="1"/>
          </p:cNvSpPr>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panose="020B0604020202020204"/>
              <a:buNone/>
            </a:pPr>
            <a:endParaRPr lang="en-US" sz="1600" cap="all"/>
          </a:p>
        </p:txBody>
      </p:sp>
      <p:sp>
        <p:nvSpPr>
          <p:cNvPr id="5" name="Title 4"/>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BCD to binary.</a:t>
            </a:r>
            <a:endParaRPr lang="en-US" sz="4000" dirty="0"/>
          </a:p>
        </p:txBody>
      </p:sp>
      <p:cxnSp>
        <p:nvCxnSpPr>
          <p:cNvPr id="12" name="Straight Connector 11"/>
          <p:cNvCxnSpPr>
            <a:cxnSpLocks noGrp="1" noRot="1" noChangeAspect="1" noMove="1" noResize="1" noEditPoints="1" noAdjustHandles="1" noChangeArrowheads="1" noChangeShapeType="1"/>
          </p:cNvCxnSpPr>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Implement on FPGA</a:t>
            </a:r>
            <a:endParaRPr lang="en-US" sz="4000" kern="1200">
              <a:solidFill>
                <a:schemeClr val="tx2"/>
              </a:solidFill>
              <a:latin typeface="+mj-lt"/>
              <a:ea typeface="+mj-ea"/>
              <a:cs typeface="+mj-cs"/>
            </a:endParaRPr>
          </a:p>
        </p:txBody>
      </p:sp>
      <p:pic>
        <p:nvPicPr>
          <p:cNvPr id="6" name="Graphic 5" descr="Checkmark"/>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p:cNvGrpSpPr>
            <a:grpSpLocks noGrp="1" noRot="1" noChangeAspect="1" noMove="1" noResize="1" noUngrp="1"/>
          </p:cNvGrpSpPr>
          <p:nvPr/>
        </p:nvGrpSpPr>
        <p:grpSpPr>
          <a:xfrm>
            <a:off x="-4253" y="-5977"/>
            <a:ext cx="6238675" cy="6863979"/>
            <a:chOff x="305" y="-5977"/>
            <a:chExt cx="6238675" cy="6863979"/>
          </a:xfrm>
        </p:grpSpPr>
        <p:sp>
          <p:nvSpPr>
            <p:cNvPr id="14" name="Freeform: Shape 13"/>
            <p:cNvSpPr/>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p:cNvSpPr/>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p:cNvSpPr/>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643467"/>
            <a:ext cx="3779520" cy="3569241"/>
          </a:xfrm>
        </p:spPr>
        <p:txBody>
          <a:bodyPr vert="horz" lIns="91440" tIns="45720" rIns="91440" bIns="45720" rtlCol="0" anchor="b">
            <a:normAutofit/>
          </a:bodyPr>
          <a:lstStyle/>
          <a:p>
            <a:r>
              <a:rPr lang="en-US" sz="5600" b="1" kern="1200">
                <a:solidFill>
                  <a:schemeClr val="tx1"/>
                </a:solidFill>
                <a:latin typeface="+mj-lt"/>
                <a:ea typeface="+mj-ea"/>
                <a:cs typeface="+mj-cs"/>
              </a:rPr>
              <a:t>FPGA board running via Verilog code</a:t>
            </a:r>
            <a:endParaRPr lang="en-US" sz="5600" b="1" kern="1200">
              <a:solidFill>
                <a:schemeClr val="tx1"/>
              </a:solidFill>
              <a:latin typeface="+mj-lt"/>
              <a:ea typeface="+mj-ea"/>
              <a:cs typeface="+mj-cs"/>
            </a:endParaRPr>
          </a:p>
        </p:txBody>
      </p:sp>
      <p:pic>
        <p:nvPicPr>
          <p:cNvPr id="7" name="Picture 6" descr="A circuit board on a table&#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l="4913" r="9912"/>
          <a:stretch>
            <a:fillRect/>
          </a:stretch>
        </p:blipFill>
        <p:spPr>
          <a:xfrm>
            <a:off x="4688495" y="-2"/>
            <a:ext cx="3285713" cy="6858000"/>
          </a:xfrm>
          <a:custGeom>
            <a:avLst/>
            <a:gdLst/>
            <a:ahLst/>
            <a:cxnLst/>
            <a:rect l="l" t="t" r="r" b="b"/>
            <a:pathLst>
              <a:path w="3285713" h="6858000">
                <a:moveTo>
                  <a:pt x="16970" y="0"/>
                </a:moveTo>
                <a:lnTo>
                  <a:pt x="3269111" y="0"/>
                </a:lnTo>
                <a:lnTo>
                  <a:pt x="3265544" y="140686"/>
                </a:lnTo>
                <a:cubicBezTo>
                  <a:pt x="3266106" y="312749"/>
                  <a:pt x="3278516" y="484544"/>
                  <a:pt x="3276399" y="655695"/>
                </a:cubicBezTo>
                <a:cubicBezTo>
                  <a:pt x="3275270" y="750938"/>
                  <a:pt x="3254102" y="845927"/>
                  <a:pt x="3258053" y="941424"/>
                </a:cubicBezTo>
                <a:cubicBezTo>
                  <a:pt x="3269625" y="1230836"/>
                  <a:pt x="3265815" y="1520375"/>
                  <a:pt x="3280916" y="1809660"/>
                </a:cubicBezTo>
                <a:cubicBezTo>
                  <a:pt x="3290682" y="1950657"/>
                  <a:pt x="3285530" y="2092164"/>
                  <a:pt x="3265533" y="2232285"/>
                </a:cubicBezTo>
                <a:cubicBezTo>
                  <a:pt x="3248879" y="2337306"/>
                  <a:pt x="3259182" y="2443217"/>
                  <a:pt x="3266238" y="2548746"/>
                </a:cubicBezTo>
                <a:cubicBezTo>
                  <a:pt x="3274847" y="2676498"/>
                  <a:pt x="3279504" y="2804125"/>
                  <a:pt x="3265391" y="2932131"/>
                </a:cubicBezTo>
                <a:cubicBezTo>
                  <a:pt x="3255231" y="3023183"/>
                  <a:pt x="3264686" y="3114743"/>
                  <a:pt x="3270331" y="3206050"/>
                </a:cubicBezTo>
                <a:cubicBezTo>
                  <a:pt x="3277669" y="3301343"/>
                  <a:pt x="3277669" y="3396993"/>
                  <a:pt x="3270331" y="3492287"/>
                </a:cubicBezTo>
                <a:cubicBezTo>
                  <a:pt x="3262965" y="3579403"/>
                  <a:pt x="3264715" y="3666937"/>
                  <a:pt x="3275553" y="3753761"/>
                </a:cubicBezTo>
                <a:cubicBezTo>
                  <a:pt x="3287407" y="3855353"/>
                  <a:pt x="3278234" y="3956946"/>
                  <a:pt x="3269625" y="4058539"/>
                </a:cubicBezTo>
                <a:cubicBezTo>
                  <a:pt x="3254243" y="4237342"/>
                  <a:pt x="3261158" y="4416017"/>
                  <a:pt x="3272448" y="4594439"/>
                </a:cubicBezTo>
                <a:cubicBezTo>
                  <a:pt x="3279674" y="4717278"/>
                  <a:pt x="3275708" y="4840446"/>
                  <a:pt x="3260594" y="4962713"/>
                </a:cubicBezTo>
                <a:cubicBezTo>
                  <a:pt x="3257912" y="4987031"/>
                  <a:pt x="3256818" y="5011382"/>
                  <a:pt x="3256271" y="5035748"/>
                </a:cubicBezTo>
                <a:lnTo>
                  <a:pt x="3255961" y="5057561"/>
                </a:lnTo>
                <a:lnTo>
                  <a:pt x="3252009" y="5100947"/>
                </a:lnTo>
                <a:lnTo>
                  <a:pt x="3255359" y="5173266"/>
                </a:lnTo>
                <a:lnTo>
                  <a:pt x="3255007" y="5180867"/>
                </a:lnTo>
                <a:lnTo>
                  <a:pt x="3260282" y="5238783"/>
                </a:lnTo>
                <a:lnTo>
                  <a:pt x="3271301" y="5440455"/>
                </a:lnTo>
                <a:cubicBezTo>
                  <a:pt x="3272550" y="5528263"/>
                  <a:pt x="3270254" y="5616112"/>
                  <a:pt x="3264404" y="5703831"/>
                </a:cubicBezTo>
                <a:cubicBezTo>
                  <a:pt x="3255795" y="5865363"/>
                  <a:pt x="3264686" y="6026641"/>
                  <a:pt x="3275130" y="6188047"/>
                </a:cubicBezTo>
                <a:cubicBezTo>
                  <a:pt x="3287548" y="6379930"/>
                  <a:pt x="3267791" y="6571686"/>
                  <a:pt x="3264827" y="6763568"/>
                </a:cubicBezTo>
                <a:cubicBezTo>
                  <a:pt x="3264545" y="6780776"/>
                  <a:pt x="3265603" y="6798015"/>
                  <a:pt x="3266909" y="6815254"/>
                </a:cubicBezTo>
                <a:lnTo>
                  <a:pt x="3269857" y="6858000"/>
                </a:lnTo>
                <a:lnTo>
                  <a:pt x="15795" y="6858000"/>
                </a:lnTo>
                <a:lnTo>
                  <a:pt x="11716" y="6584216"/>
                </a:lnTo>
                <a:cubicBezTo>
                  <a:pt x="9693" y="6488368"/>
                  <a:pt x="8801" y="6392585"/>
                  <a:pt x="14216" y="6297024"/>
                </a:cubicBezTo>
                <a:cubicBezTo>
                  <a:pt x="20970" y="6178401"/>
                  <a:pt x="19695" y="6058378"/>
                  <a:pt x="14981" y="5940264"/>
                </a:cubicBezTo>
                <a:cubicBezTo>
                  <a:pt x="10266" y="5822153"/>
                  <a:pt x="3896" y="5703912"/>
                  <a:pt x="14981" y="5585799"/>
                </a:cubicBezTo>
                <a:cubicBezTo>
                  <a:pt x="23136" y="5483192"/>
                  <a:pt x="25047" y="5380177"/>
                  <a:pt x="20714" y="5277330"/>
                </a:cubicBezTo>
                <a:cubicBezTo>
                  <a:pt x="15745" y="5098058"/>
                  <a:pt x="6063" y="4918659"/>
                  <a:pt x="16637" y="4739386"/>
                </a:cubicBezTo>
                <a:cubicBezTo>
                  <a:pt x="32819" y="4468249"/>
                  <a:pt x="23136" y="4197366"/>
                  <a:pt x="10394" y="3926484"/>
                </a:cubicBezTo>
                <a:cubicBezTo>
                  <a:pt x="1475" y="3741096"/>
                  <a:pt x="-5915" y="3555837"/>
                  <a:pt x="6827" y="3370449"/>
                </a:cubicBezTo>
                <a:cubicBezTo>
                  <a:pt x="19822" y="3179328"/>
                  <a:pt x="35749" y="2988333"/>
                  <a:pt x="25939" y="2796448"/>
                </a:cubicBezTo>
                <a:cubicBezTo>
                  <a:pt x="19568" y="2674258"/>
                  <a:pt x="7463" y="2552194"/>
                  <a:pt x="15364" y="2429877"/>
                </a:cubicBezTo>
                <a:cubicBezTo>
                  <a:pt x="21696" y="2301584"/>
                  <a:pt x="19861" y="2173023"/>
                  <a:pt x="9885" y="2044959"/>
                </a:cubicBezTo>
                <a:cubicBezTo>
                  <a:pt x="4151" y="1980959"/>
                  <a:pt x="4151" y="1916564"/>
                  <a:pt x="9885" y="1852564"/>
                </a:cubicBezTo>
                <a:cubicBezTo>
                  <a:pt x="26168" y="1696405"/>
                  <a:pt x="30423" y="1539214"/>
                  <a:pt x="22626" y="1382405"/>
                </a:cubicBezTo>
                <a:cubicBezTo>
                  <a:pt x="18166" y="1264292"/>
                  <a:pt x="10394" y="1146307"/>
                  <a:pt x="15872" y="1027940"/>
                </a:cubicBezTo>
                <a:cubicBezTo>
                  <a:pt x="22370" y="889440"/>
                  <a:pt x="27340" y="750814"/>
                  <a:pt x="20970" y="612314"/>
                </a:cubicBezTo>
                <a:cubicBezTo>
                  <a:pt x="14267" y="463706"/>
                  <a:pt x="15452" y="314847"/>
                  <a:pt x="24536" y="166365"/>
                </a:cubicBezTo>
                <a:close/>
              </a:path>
            </a:pathLst>
          </a:custGeom>
        </p:spPr>
      </p:pic>
      <p:pic>
        <p:nvPicPr>
          <p:cNvPr id="9" name="Picture 8" descr="A picture containing text, electronics&#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16856" r="1" b="24542"/>
          <a:stretch>
            <a:fillRect/>
          </a:stretch>
        </p:blipFill>
        <p:spPr>
          <a:xfrm>
            <a:off x="8165645" y="3"/>
            <a:ext cx="4026354" cy="4194731"/>
          </a:xfrm>
          <a:custGeom>
            <a:avLst/>
            <a:gdLst/>
            <a:ahLst/>
            <a:cxnLst/>
            <a:rect l="l" t="t" r="r" b="b"/>
            <a:pathLst>
              <a:path w="4026354" h="4194731">
                <a:moveTo>
                  <a:pt x="23605" y="0"/>
                </a:moveTo>
                <a:lnTo>
                  <a:pt x="4026354" y="0"/>
                </a:lnTo>
                <a:lnTo>
                  <a:pt x="4026354" y="4174564"/>
                </a:lnTo>
                <a:lnTo>
                  <a:pt x="3905945" y="4162010"/>
                </a:lnTo>
                <a:cubicBezTo>
                  <a:pt x="3861284" y="4160178"/>
                  <a:pt x="3816513" y="4161154"/>
                  <a:pt x="3771885" y="4164948"/>
                </a:cubicBezTo>
                <a:cubicBezTo>
                  <a:pt x="3541871" y="4179705"/>
                  <a:pt x="3311601" y="4173044"/>
                  <a:pt x="3081586" y="4176309"/>
                </a:cubicBezTo>
                <a:cubicBezTo>
                  <a:pt x="2773880" y="4180750"/>
                  <a:pt x="2466429" y="4169388"/>
                  <a:pt x="2158851" y="4168344"/>
                </a:cubicBezTo>
                <a:cubicBezTo>
                  <a:pt x="2095807" y="4168083"/>
                  <a:pt x="2032508" y="4171478"/>
                  <a:pt x="1969719" y="4176701"/>
                </a:cubicBezTo>
                <a:cubicBezTo>
                  <a:pt x="1882731" y="4183754"/>
                  <a:pt x="1796889" y="4174873"/>
                  <a:pt x="1710666" y="4166515"/>
                </a:cubicBezTo>
                <a:cubicBezTo>
                  <a:pt x="1606738" y="4156460"/>
                  <a:pt x="1503066" y="4165340"/>
                  <a:pt x="1399776" y="4176963"/>
                </a:cubicBezTo>
                <a:cubicBezTo>
                  <a:pt x="1222450" y="4196539"/>
                  <a:pt x="1043788" y="4199947"/>
                  <a:pt x="865876" y="4187149"/>
                </a:cubicBezTo>
                <a:cubicBezTo>
                  <a:pt x="669356" y="4173436"/>
                  <a:pt x="472966" y="4175918"/>
                  <a:pt x="276446" y="4176963"/>
                </a:cubicBezTo>
                <a:lnTo>
                  <a:pt x="21362" y="4176292"/>
                </a:lnTo>
                <a:lnTo>
                  <a:pt x="14458" y="4122289"/>
                </a:lnTo>
                <a:cubicBezTo>
                  <a:pt x="3338" y="4042652"/>
                  <a:pt x="-1375" y="3962394"/>
                  <a:pt x="346" y="3882149"/>
                </a:cubicBezTo>
                <a:cubicBezTo>
                  <a:pt x="205" y="3686075"/>
                  <a:pt x="9942" y="3490382"/>
                  <a:pt x="27583" y="3294816"/>
                </a:cubicBezTo>
                <a:cubicBezTo>
                  <a:pt x="31859" y="3222826"/>
                  <a:pt x="29926" y="3150656"/>
                  <a:pt x="21797" y="3078932"/>
                </a:cubicBezTo>
                <a:cubicBezTo>
                  <a:pt x="13668" y="2997950"/>
                  <a:pt x="16505" y="2916371"/>
                  <a:pt x="30264" y="2835999"/>
                </a:cubicBezTo>
                <a:cubicBezTo>
                  <a:pt x="47622" y="2740756"/>
                  <a:pt x="39860" y="2645512"/>
                  <a:pt x="33510" y="2550269"/>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8" y="288533"/>
                </a:cubicBezTo>
                <a:close/>
              </a:path>
            </a:pathLst>
          </a:custGeom>
        </p:spPr>
      </p:pic>
      <p:sp>
        <p:nvSpPr>
          <p:cNvPr id="29" name="sketch line"/>
          <p:cNvSpPr>
            <a:spLocks noGrp="1" noRot="1" noChangeAspect="1" noMove="1" noResize="1" noEditPoints="1" noAdjustHandles="1" noChangeArrowheads="1" noChangeShapeType="1" noTextEdit="1"/>
          </p:cNvSpPr>
          <p:nvPr/>
        </p:nvSpPr>
        <p:spPr>
          <a:xfrm>
            <a:off x="640080" y="4409267"/>
            <a:ext cx="3383280" cy="18288"/>
          </a:xfrm>
          <a:custGeom>
            <a:avLst/>
            <a:gdLst>
              <a:gd name="connsiteX0" fmla="*/ 0 w 3383280"/>
              <a:gd name="connsiteY0" fmla="*/ 0 h 18288"/>
              <a:gd name="connsiteX1" fmla="*/ 676656 w 3383280"/>
              <a:gd name="connsiteY1" fmla="*/ 0 h 18288"/>
              <a:gd name="connsiteX2" fmla="*/ 1319479 w 3383280"/>
              <a:gd name="connsiteY2" fmla="*/ 0 h 18288"/>
              <a:gd name="connsiteX3" fmla="*/ 1962302 w 3383280"/>
              <a:gd name="connsiteY3" fmla="*/ 0 h 18288"/>
              <a:gd name="connsiteX4" fmla="*/ 2706624 w 3383280"/>
              <a:gd name="connsiteY4" fmla="*/ 0 h 18288"/>
              <a:gd name="connsiteX5" fmla="*/ 3383280 w 3383280"/>
              <a:gd name="connsiteY5" fmla="*/ 0 h 18288"/>
              <a:gd name="connsiteX6" fmla="*/ 3383280 w 3383280"/>
              <a:gd name="connsiteY6" fmla="*/ 18288 h 18288"/>
              <a:gd name="connsiteX7" fmla="*/ 2706624 w 3383280"/>
              <a:gd name="connsiteY7" fmla="*/ 18288 h 18288"/>
              <a:gd name="connsiteX8" fmla="*/ 2131466 w 3383280"/>
              <a:gd name="connsiteY8" fmla="*/ 18288 h 18288"/>
              <a:gd name="connsiteX9" fmla="*/ 1488643 w 3383280"/>
              <a:gd name="connsiteY9" fmla="*/ 18288 h 18288"/>
              <a:gd name="connsiteX10" fmla="*/ 845820 w 3383280"/>
              <a:gd name="connsiteY10" fmla="*/ 18288 h 18288"/>
              <a:gd name="connsiteX11" fmla="*/ 0 w 3383280"/>
              <a:gd name="connsiteY11" fmla="*/ 18288 h 18288"/>
              <a:gd name="connsiteX12" fmla="*/ 0 w 338328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280" h="18288" fill="none" extrusionOk="0">
                <a:moveTo>
                  <a:pt x="0" y="0"/>
                </a:moveTo>
                <a:cubicBezTo>
                  <a:pt x="237173" y="2829"/>
                  <a:pt x="403433" y="9167"/>
                  <a:pt x="676656" y="0"/>
                </a:cubicBezTo>
                <a:cubicBezTo>
                  <a:pt x="949879" y="-9167"/>
                  <a:pt x="1103389" y="-19890"/>
                  <a:pt x="1319479" y="0"/>
                </a:cubicBezTo>
                <a:cubicBezTo>
                  <a:pt x="1535569" y="19890"/>
                  <a:pt x="1682672" y="-17352"/>
                  <a:pt x="1962302" y="0"/>
                </a:cubicBezTo>
                <a:cubicBezTo>
                  <a:pt x="2241932" y="17352"/>
                  <a:pt x="2522200" y="-30059"/>
                  <a:pt x="2706624" y="0"/>
                </a:cubicBezTo>
                <a:cubicBezTo>
                  <a:pt x="2891048" y="30059"/>
                  <a:pt x="3045365" y="-14656"/>
                  <a:pt x="3383280" y="0"/>
                </a:cubicBezTo>
                <a:cubicBezTo>
                  <a:pt x="3382846" y="7551"/>
                  <a:pt x="3382813" y="9822"/>
                  <a:pt x="3383280" y="18288"/>
                </a:cubicBezTo>
                <a:cubicBezTo>
                  <a:pt x="3053377" y="3328"/>
                  <a:pt x="2851947" y="-13486"/>
                  <a:pt x="2706624" y="18288"/>
                </a:cubicBezTo>
                <a:cubicBezTo>
                  <a:pt x="2561301" y="50062"/>
                  <a:pt x="2276448" y="-4069"/>
                  <a:pt x="2131466" y="18288"/>
                </a:cubicBezTo>
                <a:cubicBezTo>
                  <a:pt x="1986484" y="40645"/>
                  <a:pt x="1793482" y="35971"/>
                  <a:pt x="1488643" y="18288"/>
                </a:cubicBezTo>
                <a:cubicBezTo>
                  <a:pt x="1183804" y="605"/>
                  <a:pt x="1165655" y="13056"/>
                  <a:pt x="845820" y="18288"/>
                </a:cubicBezTo>
                <a:cubicBezTo>
                  <a:pt x="525985" y="23520"/>
                  <a:pt x="359281" y="20906"/>
                  <a:pt x="0" y="18288"/>
                </a:cubicBezTo>
                <a:cubicBezTo>
                  <a:pt x="60" y="11696"/>
                  <a:pt x="66" y="3758"/>
                  <a:pt x="0" y="0"/>
                </a:cubicBezTo>
                <a:close/>
              </a:path>
              <a:path w="3383280" h="18288" stroke="0" extrusionOk="0">
                <a:moveTo>
                  <a:pt x="0" y="0"/>
                </a:moveTo>
                <a:cubicBezTo>
                  <a:pt x="268344" y="9609"/>
                  <a:pt x="438266" y="25094"/>
                  <a:pt x="608990" y="0"/>
                </a:cubicBezTo>
                <a:cubicBezTo>
                  <a:pt x="779714" y="-25094"/>
                  <a:pt x="1051156" y="12077"/>
                  <a:pt x="1353312" y="0"/>
                </a:cubicBezTo>
                <a:cubicBezTo>
                  <a:pt x="1655468" y="-12077"/>
                  <a:pt x="1744944" y="15185"/>
                  <a:pt x="1928470" y="0"/>
                </a:cubicBezTo>
                <a:cubicBezTo>
                  <a:pt x="2111996" y="-15185"/>
                  <a:pt x="2262421" y="-9753"/>
                  <a:pt x="2503627" y="0"/>
                </a:cubicBezTo>
                <a:cubicBezTo>
                  <a:pt x="2744833" y="9753"/>
                  <a:pt x="3026048" y="-23784"/>
                  <a:pt x="3383280" y="0"/>
                </a:cubicBezTo>
                <a:cubicBezTo>
                  <a:pt x="3383198" y="4406"/>
                  <a:pt x="3383191" y="9982"/>
                  <a:pt x="3383280" y="18288"/>
                </a:cubicBezTo>
                <a:cubicBezTo>
                  <a:pt x="3162586" y="20850"/>
                  <a:pt x="2901132" y="28452"/>
                  <a:pt x="2740457" y="18288"/>
                </a:cubicBezTo>
                <a:cubicBezTo>
                  <a:pt x="2579782" y="8124"/>
                  <a:pt x="2388638" y="-13238"/>
                  <a:pt x="2097634" y="18288"/>
                </a:cubicBezTo>
                <a:cubicBezTo>
                  <a:pt x="1806630" y="49814"/>
                  <a:pt x="1687248" y="-8161"/>
                  <a:pt x="1454810" y="18288"/>
                </a:cubicBezTo>
                <a:cubicBezTo>
                  <a:pt x="1222372" y="44737"/>
                  <a:pt x="872924" y="37554"/>
                  <a:pt x="710489" y="18288"/>
                </a:cubicBezTo>
                <a:cubicBezTo>
                  <a:pt x="548054" y="-978"/>
                  <a:pt x="151263" y="49891"/>
                  <a:pt x="0" y="18288"/>
                </a:cubicBezTo>
                <a:cubicBezTo>
                  <a:pt x="189" y="14288"/>
                  <a:pt x="-703" y="3747"/>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 indoor, display&#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r="9612" b="-1"/>
          <a:stretch>
            <a:fillRect/>
          </a:stretch>
        </p:blipFill>
        <p:spPr>
          <a:xfrm>
            <a:off x="8182768" y="4362938"/>
            <a:ext cx="4009232" cy="2495062"/>
          </a:xfrm>
          <a:custGeom>
            <a:avLst/>
            <a:gdLst/>
            <a:ahLst/>
            <a:cxnLst/>
            <a:rect l="l" t="t" r="r" b="b"/>
            <a:pathLst>
              <a:path w="4009232" h="2495062">
                <a:moveTo>
                  <a:pt x="2357618" y="4"/>
                </a:moveTo>
                <a:cubicBezTo>
                  <a:pt x="2402184" y="-78"/>
                  <a:pt x="2446761" y="1163"/>
                  <a:pt x="2491337" y="4428"/>
                </a:cubicBezTo>
                <a:cubicBezTo>
                  <a:pt x="2641421" y="17813"/>
                  <a:pt x="2792204" y="21079"/>
                  <a:pt x="2942707" y="14222"/>
                </a:cubicBezTo>
                <a:cubicBezTo>
                  <a:pt x="3063650" y="5694"/>
                  <a:pt x="3184962" y="4206"/>
                  <a:pt x="3306070" y="9782"/>
                </a:cubicBezTo>
                <a:cubicBezTo>
                  <a:pt x="3418912" y="16442"/>
                  <a:pt x="3531755" y="23233"/>
                  <a:pt x="3644979" y="19315"/>
                </a:cubicBezTo>
                <a:cubicBezTo>
                  <a:pt x="3690065" y="17748"/>
                  <a:pt x="3734514" y="15789"/>
                  <a:pt x="3779218" y="13177"/>
                </a:cubicBezTo>
                <a:cubicBezTo>
                  <a:pt x="3820337" y="9619"/>
                  <a:pt x="3861567" y="7938"/>
                  <a:pt x="3902788" y="8133"/>
                </a:cubicBezTo>
                <a:lnTo>
                  <a:pt x="4009232" y="13493"/>
                </a:lnTo>
                <a:lnTo>
                  <a:pt x="4009232" y="2495062"/>
                </a:lnTo>
                <a:lnTo>
                  <a:pt x="6243" y="2495062"/>
                </a:lnTo>
                <a:lnTo>
                  <a:pt x="25280" y="2123536"/>
                </a:lnTo>
                <a:cubicBezTo>
                  <a:pt x="28243" y="1879841"/>
                  <a:pt x="36288" y="1635638"/>
                  <a:pt x="11167" y="1392705"/>
                </a:cubicBezTo>
                <a:cubicBezTo>
                  <a:pt x="-5908" y="1228125"/>
                  <a:pt x="865" y="1064307"/>
                  <a:pt x="3970" y="899855"/>
                </a:cubicBezTo>
                <a:cubicBezTo>
                  <a:pt x="7498" y="715082"/>
                  <a:pt x="5805" y="530184"/>
                  <a:pt x="5805" y="345412"/>
                </a:cubicBezTo>
                <a:cubicBezTo>
                  <a:pt x="5522" y="265027"/>
                  <a:pt x="10321" y="185150"/>
                  <a:pt x="18506" y="105145"/>
                </a:cubicBezTo>
                <a:cubicBezTo>
                  <a:pt x="21435" y="76128"/>
                  <a:pt x="22749" y="47150"/>
                  <a:pt x="22780" y="18221"/>
                </a:cubicBezTo>
                <a:lnTo>
                  <a:pt x="22508" y="11325"/>
                </a:lnTo>
                <a:lnTo>
                  <a:pt x="119228" y="7824"/>
                </a:lnTo>
                <a:cubicBezTo>
                  <a:pt x="263604" y="-156"/>
                  <a:pt x="408364" y="3162"/>
                  <a:pt x="552257" y="17748"/>
                </a:cubicBezTo>
                <a:cubicBezTo>
                  <a:pt x="654057" y="25440"/>
                  <a:pt x="756316" y="24213"/>
                  <a:pt x="857924" y="14092"/>
                </a:cubicBezTo>
                <a:cubicBezTo>
                  <a:pt x="1044382" y="-1710"/>
                  <a:pt x="1230457" y="10958"/>
                  <a:pt x="1416533" y="21666"/>
                </a:cubicBezTo>
                <a:cubicBezTo>
                  <a:pt x="1596750" y="32113"/>
                  <a:pt x="1776839" y="24408"/>
                  <a:pt x="1957056" y="17487"/>
                </a:cubicBezTo>
                <a:cubicBezTo>
                  <a:pt x="2090308" y="12394"/>
                  <a:pt x="2223918" y="249"/>
                  <a:pt x="2357618" y="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2597"/>
            <a:ext cx="9144000" cy="1306285"/>
          </a:xfrm>
        </p:spPr>
        <p:txBody>
          <a:bodyPr>
            <a:noAutofit/>
          </a:bodyPr>
          <a:lstStyle/>
          <a:p>
            <a:r>
              <a:rPr lang="en-IN" sz="11000" b="1" dirty="0"/>
              <a:t>DIGITAL CLOCK</a:t>
            </a:r>
            <a:endParaRPr lang="en-IN" sz="11000" b="1" dirty="0"/>
          </a:p>
        </p:txBody>
      </p:sp>
      <p:sp>
        <p:nvSpPr>
          <p:cNvPr id="3" name="Subtitle 2"/>
          <p:cNvSpPr>
            <a:spLocks noGrp="1"/>
          </p:cNvSpPr>
          <p:nvPr>
            <p:ph type="subTitle" idx="1"/>
          </p:nvPr>
        </p:nvSpPr>
        <p:spPr>
          <a:xfrm>
            <a:off x="1524000" y="1828799"/>
            <a:ext cx="9144000" cy="4786603"/>
          </a:xfrm>
        </p:spPr>
        <p:txBody>
          <a:bodyPr/>
          <a:lstStyle/>
          <a:p>
            <a:r>
              <a:rPr lang="en-IN" dirty="0"/>
              <a:t> </a:t>
            </a:r>
            <a:endParaRPr lang="en-IN" dirty="0"/>
          </a:p>
        </p:txBody>
      </p:sp>
      <p:pic>
        <p:nvPicPr>
          <p:cNvPr id="5" name="Picture 4"/>
          <p:cNvPicPr>
            <a:picLocks noChangeAspect="1"/>
          </p:cNvPicPr>
          <p:nvPr/>
        </p:nvPicPr>
        <p:blipFill>
          <a:blip r:embed="rId1"/>
          <a:stretch>
            <a:fillRect/>
          </a:stretch>
        </p:blipFill>
        <p:spPr>
          <a:xfrm>
            <a:off x="746449" y="1446245"/>
            <a:ext cx="10639523" cy="53348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olorful cactus with pink background"/>
          <p:cNvPicPr>
            <a:picLocks noGrp="1" noChangeAspect="1"/>
          </p:cNvPicPr>
          <p:nvPr>
            <p:ph idx="1"/>
          </p:nvPr>
        </p:nvPicPr>
        <p:blipFill rotWithShape="1">
          <a:blip r:embed="rId1">
            <a:extLst>
              <a:ext uri="{28A0092B-C50C-407E-A947-70E740481C1C}">
                <a14:useLocalDpi xmlns:a14="http://schemas.microsoft.com/office/drawing/2010/main" val="0"/>
              </a:ext>
            </a:extLst>
          </a:blip>
          <a:srcRect l="11606" t="9091"/>
          <a:stretch>
            <a:fillRect/>
          </a:stretch>
        </p:blipFill>
        <p:spPr>
          <a:xfrm>
            <a:off x="2562726" y="1"/>
            <a:ext cx="9629274" cy="6857999"/>
          </a:xfrm>
          <a:prstGeom prst="rect">
            <a:avLst/>
          </a:prstGeom>
        </p:spPr>
      </p:pic>
      <p:sp>
        <p:nvSpPr>
          <p:cNvPr id="24" name="Freeform: Shape 23"/>
          <p:cNvSpPr>
            <a:spLocks noGrp="1" noRot="1" noChangeAspect="1" noMove="1" noResize="1" noEditPoints="1" noAdjustHandles="1" noChangeArrowheads="1" noChangeShapeType="1" noTextEdit="1"/>
          </p:cNvSpPr>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p:cNvSpPr>
            <a:spLocks noGrp="1" noRot="1" noChangeAspect="1" noMove="1" noResize="1" noEditPoints="1" noAdjustHandles="1" noChangeArrowheads="1" noChangeShapeType="1" noTextEdit="1"/>
          </p:cNvSpPr>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342006"/>
            <a:ext cx="3879232" cy="2248122"/>
          </a:xfrm>
        </p:spPr>
        <p:txBody>
          <a:bodyPr vert="horz" lIns="91440" tIns="45720" rIns="91440" bIns="45720" rtlCol="0" anchor="b">
            <a:normAutofit/>
          </a:bodyPr>
          <a:lstStyle/>
          <a:p>
            <a:r>
              <a:rPr lang="en-US" sz="5400" dirty="0">
                <a:latin typeface="Bahnschrift" panose="020B0502040204020203" pitchFamily="34" charset="0"/>
              </a:rPr>
              <a:t>Thank you</a:t>
            </a:r>
            <a:endParaRPr lang="en-US" sz="5400" dirty="0">
              <a:latin typeface="Bahnschrift" panose="020B0502040204020203" pitchFamily="34" charset="0"/>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IN" sz="4200" b="1" dirty="0"/>
              <a:t>PRESENTED TO: </a:t>
            </a:r>
            <a:br>
              <a:rPr lang="en-IN" sz="4200" dirty="0"/>
            </a:br>
            <a:r>
              <a:rPr lang="en-IN" sz="4200" dirty="0"/>
              <a:t>Mr. VIVEK KUMAR</a:t>
            </a:r>
            <a:br>
              <a:rPr lang="en-IN" sz="4200" dirty="0"/>
            </a:br>
            <a:endParaRPr lang="en-IN" sz="4200" dirty="0"/>
          </a:p>
        </p:txBody>
      </p:sp>
      <p:sp>
        <p:nvSpPr>
          <p:cNvPr id="14" name="sketchy line"/>
          <p:cNvSpPr>
            <a:spLocks noGrp="1" noRot="1" noChangeAspect="1" noMove="1" noResize="1" noEditPoints="1" noAdjustHandles="1" noChangeArrowheads="1" noChangeShapeType="1" noTextEdit="1"/>
          </p:cNvSpPr>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pPr marL="0" indent="0">
              <a:buNone/>
            </a:pPr>
            <a:r>
              <a:rPr lang="en-IN" sz="2200" dirty="0"/>
              <a:t>PRESENTERS:</a:t>
            </a:r>
            <a:endParaRPr lang="en-IN" sz="2200" dirty="0"/>
          </a:p>
          <a:p>
            <a:r>
              <a:rPr lang="en-IN" sz="2200" dirty="0"/>
              <a:t>RAJIV GUPTA</a:t>
            </a:r>
            <a:endParaRPr lang="en-IN" sz="2200" dirty="0"/>
          </a:p>
          <a:p>
            <a:r>
              <a:rPr lang="en-IN" sz="2200" dirty="0"/>
              <a:t>SAURABH KUMAR JHA</a:t>
            </a:r>
            <a:endParaRPr lang="en-IN" sz="2200" dirty="0"/>
          </a:p>
          <a:p>
            <a:r>
              <a:rPr lang="en-IN" sz="2200" dirty="0"/>
              <a:t>MANISH KUMAR </a:t>
            </a:r>
            <a:endParaRPr lang="en-IN" sz="2200" dirty="0"/>
          </a:p>
          <a:p>
            <a:r>
              <a:rPr lang="en-IN" sz="2200" dirty="0"/>
              <a:t>SHIVANI KARNWAL</a:t>
            </a:r>
            <a:endParaRPr lang="en-IN" sz="2200" dirty="0"/>
          </a:p>
          <a:p>
            <a:r>
              <a:rPr lang="en-IN" sz="2200" dirty="0"/>
              <a:t>DEEPANSHI RANA                                 </a:t>
            </a:r>
            <a:endParaRPr lang="en-IN" sz="2200" dirty="0"/>
          </a:p>
        </p:txBody>
      </p:sp>
      <p:pic>
        <p:nvPicPr>
          <p:cNvPr id="15" name="Picture 4" descr="Close up photo of a microphone in an outdoor concert"/>
          <p:cNvPicPr>
            <a:picLocks noChangeAspect="1"/>
          </p:cNvPicPr>
          <p:nvPr/>
        </p:nvPicPr>
        <p:blipFill rotWithShape="1">
          <a:blip r:embed="rId1"/>
          <a:srcRect l="12474" r="20573"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barn(inVertical)">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Vertical)">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barn(inVertic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arn(inVertical)">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arn(inVertical)">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741" y="620392"/>
            <a:ext cx="3808268" cy="5504688"/>
          </a:xfrm>
        </p:spPr>
        <p:txBody>
          <a:bodyPr>
            <a:normAutofit/>
          </a:bodyPr>
          <a:lstStyle/>
          <a:p>
            <a:r>
              <a:rPr lang="en-IN" sz="6000" b="1" dirty="0">
                <a:solidFill>
                  <a:schemeClr val="accent5"/>
                </a:solidFill>
              </a:rPr>
              <a:t>CONTENT:</a:t>
            </a:r>
            <a:endParaRPr lang="en-IN" sz="6000" b="1" dirty="0">
              <a:solidFill>
                <a:schemeClr val="accent5"/>
              </a:solidFill>
            </a:endParaRPr>
          </a:p>
        </p:txBody>
      </p:sp>
      <p:graphicFrame>
        <p:nvGraphicFramePr>
          <p:cNvPr id="5" name="Content Placeholder 2"/>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t="15819"/>
          <a:stretch>
            <a:fillRect/>
          </a:stretch>
        </p:blipFill>
        <p:spPr>
          <a:xfrm>
            <a:off x="2522356" y="10"/>
            <a:ext cx="966964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IN" sz="4000" b="1" dirty="0"/>
              <a:t>About Digital Clock</a:t>
            </a:r>
            <a:endParaRPr lang="en-IN" sz="4000" b="1" dirty="0"/>
          </a:p>
        </p:txBody>
      </p:sp>
      <p:sp>
        <p:nvSpPr>
          <p:cNvPr id="3" name="Content Placeholder 2"/>
          <p:cNvSpPr>
            <a:spLocks noGrp="1"/>
          </p:cNvSpPr>
          <p:nvPr>
            <p:ph idx="1"/>
          </p:nvPr>
        </p:nvSpPr>
        <p:spPr>
          <a:xfrm>
            <a:off x="838200" y="2434201"/>
            <a:ext cx="3822189" cy="3742762"/>
          </a:xfrm>
        </p:spPr>
        <p:txBody>
          <a:bodyPr>
            <a:normAutofit/>
          </a:bodyPr>
          <a:lstStyle/>
          <a:p>
            <a:pPr marL="0" indent="0">
              <a:buNone/>
            </a:pPr>
            <a:r>
              <a:rPr lang="en-IN" sz="2000" dirty="0"/>
              <a:t>A  digital clock is a type of clock that displays time </a:t>
            </a:r>
            <a:endParaRPr lang="en-IN" sz="2000" dirty="0"/>
          </a:p>
          <a:p>
            <a:pPr marL="0" indent="0">
              <a:buNone/>
            </a:pPr>
            <a:r>
              <a:rPr lang="en-IN" sz="2000" dirty="0"/>
              <a:t>digitally On seven segment display.</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IN" b="1" dirty="0">
                <a:solidFill>
                  <a:srgbClr val="FFFFFF"/>
                </a:solidFill>
              </a:rPr>
              <a:t>HISTORY OF DIGITAL CLOCK</a:t>
            </a:r>
            <a:endParaRPr lang="en-IN" b="1" dirty="0">
              <a:solidFill>
                <a:srgbClr val="FFFFFF"/>
              </a:solidFill>
            </a:endParaRPr>
          </a:p>
        </p:txBody>
      </p:sp>
      <p:sp>
        <p:nvSpPr>
          <p:cNvPr id="12" name="Arc 11"/>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ü"/>
            </a:pPr>
            <a:r>
              <a:rPr lang="en-IN" dirty="0"/>
              <a:t>The first digital pocket watch was the invention of Austrian engineer Josef Pall Weber who created his “jump-hour” mechanism in 1883.</a:t>
            </a:r>
            <a:endParaRPr lang="en-IN" dirty="0"/>
          </a:p>
          <a:p>
            <a:pPr>
              <a:buFont typeface="Wingdings" panose="05000000000000000000" pitchFamily="2" charset="2"/>
              <a:buChar char="ü"/>
            </a:pPr>
            <a:r>
              <a:rPr lang="en-IN" dirty="0"/>
              <a:t>The earliest patent for a digital alarm clock was registered by D.E.  Protzmann and others on October 23, 1956 , in the United  States.</a:t>
            </a:r>
            <a:endParaRPr lang="en-IN" dirty="0"/>
          </a:p>
          <a:p>
            <a:pPr>
              <a:buFont typeface="Wingdings" panose="05000000000000000000" pitchFamily="2" charset="2"/>
              <a:buChar char="ü"/>
            </a:pPr>
            <a:r>
              <a:rPr lang="en-IN" dirty="0"/>
              <a:t> The Hamilton Watch Company introduced  the first digital wristwatch that included an LED display in 1970.</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5558489" cy="1325563"/>
          </a:xfrm>
        </p:spPr>
        <p:txBody>
          <a:bodyPr>
            <a:normAutofit/>
          </a:bodyPr>
          <a:lstStyle/>
          <a:p>
            <a:r>
              <a:rPr lang="en-IN" b="1" dirty="0"/>
              <a:t>INTRODUCTION</a:t>
            </a:r>
            <a:endParaRPr lang="en-IN" b="1" dirty="0"/>
          </a:p>
        </p:txBody>
      </p:sp>
      <p:sp>
        <p:nvSpPr>
          <p:cNvPr id="10" name="Freeform: Shape 9"/>
          <p:cNvSpPr>
            <a:spLocks noGrp="1" noRot="1" noChangeAspect="1" noMove="1" noResize="1" noEditPoints="1" noAdjustHandles="1" noChangeArrowheads="1" noChangeShapeType="1" noTextEdit="1"/>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558489" cy="4351338"/>
          </a:xfrm>
        </p:spPr>
        <p:txBody>
          <a:bodyPr>
            <a:normAutofit/>
          </a:bodyPr>
          <a:lstStyle/>
          <a:p>
            <a:pPr marL="0" indent="0">
              <a:buNone/>
            </a:pPr>
            <a:r>
              <a:rPr lang="en-IN" sz="2000" dirty="0"/>
              <a:t>We know that 60 seconds equal to 1 minute and 60 minutes equal to 1 hour. Hence the minute section is derived by second section and hour section by the minute section. Each of the minute and second section has been designed to give a count from 00 to 59 after which it resets to 00, and the hour section to give a count from 00 to 11 hours after which it resets to 00. For each cycle of 00 to 59 in second section ,the minute section increases its count by 1. Similarly for each cycle of 00 to 59 in minute section, the hour section increases it’s count by 1. In this way when the clock reaches 11hrs. 59mins. 59secs each of the section resets to 00 giving us a display 00.00.00 popularly known as the 0</a:t>
            </a:r>
            <a:r>
              <a:rPr lang="en-IN" sz="2000" baseline="30000" dirty="0"/>
              <a:t>th</a:t>
            </a:r>
            <a:r>
              <a:rPr lang="en-IN" sz="2000" dirty="0"/>
              <a:t> hour. </a:t>
            </a:r>
            <a:endParaRPr lang="en-IN" sz="2000" dirty="0"/>
          </a:p>
        </p:txBody>
      </p:sp>
      <p:sp>
        <p:nvSpPr>
          <p:cNvPr id="12" name="Oval 11"/>
          <p:cNvSpPr>
            <a:spLocks noGrp="1" noRot="1" noChangeAspect="1" noMove="1" noResize="1" noEditPoints="1" noAdjustHandles="1" noChangeArrowheads="1" noChangeShapeType="1" noTextEdit="1"/>
          </p:cNvSpPr>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p:cNvSpPr>
            <a:spLocks noGrp="1" noRot="1" noChangeAspect="1" noMove="1" noResize="1" noEditPoints="1" noAdjustHandles="1" noChangeArrowheads="1" noChangeShapeType="1" noTextEdit="1"/>
          </p:cNvSpPr>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p:cNvSpPr>
            <a:spLocks noGrp="1" noRot="1" noChangeAspect="1" noMove="1" noResize="1" noEditPoints="1" noAdjustHandles="1" noChangeArrowheads="1" noChangeShapeType="1" noTextEdit="1"/>
          </p:cNvSpPr>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p:cNvCxnSpPr>
            <a:cxnSpLocks noGrp="1" noRot="1" noChangeAspect="1" noMove="1" noResize="1" noEditPoints="1" noAdjustHandles="1" noChangeArrowheads="1" noChangeShapeType="1"/>
          </p:cNvCxnSpPr>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p:cNvSpPr>
            <a:spLocks noGrp="1" noRot="1" noChangeAspect="1" noMove="1" noResize="1" noEditPoints="1" noAdjustHandles="1" noChangeArrowheads="1" noChangeShapeType="1" noTextEdit="1"/>
          </p:cNvSpPr>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p:cNvSpPr>
            <a:spLocks noGrp="1" noRot="1" noChangeAspect="1" noMove="1" noResize="1" noEditPoints="1" noAdjustHandles="1" noChangeArrowheads="1" noChangeShapeType="1" noTextEdit="1"/>
          </p:cNvSpPr>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p:cNvSpPr>
            <a:spLocks noGrp="1" noRot="1" noChangeAspect="1" noMove="1" noResize="1" noEditPoints="1" noAdjustHandles="1" noChangeArrowheads="1" noChangeShapeType="1" noTextEdit="1"/>
          </p:cNvSpPr>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Rot="1" noChangeAspect="1" noMove="1" noResize="1" noUngrp="1"/>
          </p:cNvGrpSpPr>
          <p:nvPr/>
        </p:nvGrpSpPr>
        <p:grpSpPr>
          <a:xfrm>
            <a:off x="965199" y="634058"/>
            <a:ext cx="1128382" cy="847206"/>
            <a:chOff x="5307830" y="325570"/>
            <a:chExt cx="1128382" cy="847206"/>
          </a:xfrm>
        </p:grpSpPr>
        <p:sp>
          <p:nvSpPr>
            <p:cNvPr id="13" name="Freeform 5"/>
            <p:cNvSpPr/>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sp>
          <p:nvSpPr>
            <p:cNvPr id="14" name="Freeform 5"/>
            <p:cNvSpPr/>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lstStyle/>
            <a:p>
              <a:endParaRPr lang="en-US"/>
            </a:p>
          </p:txBody>
        </p:sp>
      </p:grpSp>
      <p:sp>
        <p:nvSpPr>
          <p:cNvPr id="2" name="Title 1"/>
          <p:cNvSpPr>
            <a:spLocks noGrp="1"/>
          </p:cNvSpPr>
          <p:nvPr>
            <p:ph type="title"/>
          </p:nvPr>
        </p:nvSpPr>
        <p:spPr>
          <a:xfrm>
            <a:off x="965200" y="1371190"/>
            <a:ext cx="3363170" cy="2183042"/>
          </a:xfrm>
        </p:spPr>
        <p:txBody>
          <a:bodyPr anchor="b">
            <a:normAutofit/>
          </a:bodyPr>
          <a:lstStyle/>
          <a:p>
            <a:r>
              <a:rPr lang="en-IN" sz="3700" b="1" dirty="0"/>
              <a:t>REQUIREMENTS:</a:t>
            </a:r>
            <a:endParaRPr lang="en-IN" sz="3700" b="1" dirty="0"/>
          </a:p>
        </p:txBody>
      </p:sp>
      <p:sp>
        <p:nvSpPr>
          <p:cNvPr id="16" name="Freeform 5"/>
          <p:cNvSpPr>
            <a:spLocks noGrp="1" noRot="1" noChangeAspect="1" noMove="1" noResize="1" noEditPoints="1" noAdjustHandles="1" noChangeArrowheads="1" noChangeShapeType="1" noTextEdit="1"/>
          </p:cNvSpPr>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ln>
        </p:spPr>
        <p:txBody>
          <a:bodyPr vert="horz" wrap="square" lIns="91440" tIns="45720" rIns="91440" bIns="45720" numCol="1" anchor="t" anchorCtr="0" compatLnSpc="1"/>
          <a:lstStyle/>
          <a:p>
            <a:endParaRPr lang="en-US" dirty="0"/>
          </a:p>
        </p:txBody>
      </p:sp>
      <p:sp>
        <p:nvSpPr>
          <p:cNvPr id="18" name="Freeform: Shape 17"/>
          <p:cNvSpPr>
            <a:spLocks noGrp="1" noRot="1" noChangeAspect="1" noMove="1" noResize="1" noEditPoints="1" noAdjustHandles="1" noChangeArrowheads="1" noChangeShapeType="1" noTextEdit="1"/>
          </p:cNvSpPr>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ln>
        </p:spPr>
        <p:txBody>
          <a:bodyPr vert="horz" wrap="square" lIns="91440" tIns="45720" rIns="91440" bIns="45720" numCol="1" anchor="t" anchorCtr="0" compatLnSpc="1"/>
          <a:lstStyle/>
          <a:p>
            <a:endParaRPr lang="en-US" dirty="0">
              <a:solidFill>
                <a:schemeClr val="tx1"/>
              </a:solidFill>
            </a:endParaRPr>
          </a:p>
        </p:txBody>
      </p:sp>
      <p:pic>
        <p:nvPicPr>
          <p:cNvPr id="5" name="Picture 4"/>
          <p:cNvPicPr>
            <a:picLocks noChangeAspect="1"/>
          </p:cNvPicPr>
          <p:nvPr/>
        </p:nvPicPr>
        <p:blipFill>
          <a:blip r:embed="rId1"/>
          <a:stretch>
            <a:fillRect/>
          </a:stretch>
        </p:blipFill>
        <p:spPr>
          <a:xfrm>
            <a:off x="5196964" y="1297930"/>
            <a:ext cx="1846470" cy="1468501"/>
          </a:xfrm>
          <a:prstGeom prst="rect">
            <a:avLst/>
          </a:prstGeom>
        </p:spPr>
      </p:pic>
      <p:sp>
        <p:nvSpPr>
          <p:cNvPr id="3" name="Content Placeholder 2"/>
          <p:cNvSpPr>
            <a:spLocks noGrp="1"/>
          </p:cNvSpPr>
          <p:nvPr>
            <p:ph idx="1"/>
          </p:nvPr>
        </p:nvSpPr>
        <p:spPr>
          <a:xfrm>
            <a:off x="965199" y="3729161"/>
            <a:ext cx="5690043" cy="2277321"/>
          </a:xfrm>
        </p:spPr>
        <p:txBody>
          <a:bodyPr>
            <a:normAutofit/>
          </a:bodyPr>
          <a:lstStyle/>
          <a:p>
            <a:pPr>
              <a:buFont typeface="Wingdings" panose="05000000000000000000" pitchFamily="2" charset="2"/>
              <a:buChar char="Ø"/>
            </a:pPr>
            <a:r>
              <a:rPr lang="en-IN" sz="2400" dirty="0"/>
              <a:t>SOFTWARE                                            </a:t>
            </a:r>
            <a:endParaRPr lang="en-IN" sz="2400" dirty="0"/>
          </a:p>
          <a:p>
            <a:pPr>
              <a:buFont typeface="Wingdings" panose="05000000000000000000" pitchFamily="2" charset="2"/>
              <a:buChar char="Ø"/>
            </a:pPr>
            <a:endParaRPr lang="en-IN" sz="2400" dirty="0"/>
          </a:p>
        </p:txBody>
      </p:sp>
      <p:pic>
        <p:nvPicPr>
          <p:cNvPr id="4" name="Picture 3"/>
          <p:cNvPicPr>
            <a:picLocks noChangeAspect="1"/>
          </p:cNvPicPr>
          <p:nvPr/>
        </p:nvPicPr>
        <p:blipFill>
          <a:blip r:embed="rId2"/>
          <a:stretch>
            <a:fillRect/>
          </a:stretch>
        </p:blipFill>
        <p:spPr>
          <a:xfrm>
            <a:off x="8050038" y="2344940"/>
            <a:ext cx="2713512" cy="27684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
          <a:srcRect b="1152"/>
          <a:stretch>
            <a:fillRect/>
          </a:stretch>
        </p:blipFill>
        <p:spPr>
          <a:xfrm>
            <a:off x="2555441" y="-66092"/>
            <a:ext cx="966964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IN" sz="4000"/>
              <a:t> </a:t>
            </a:r>
            <a:endParaRPr lang="en-IN" sz="4000"/>
          </a:p>
        </p:txBody>
      </p:sp>
      <p:sp>
        <p:nvSpPr>
          <p:cNvPr id="3" name="Content Placeholder 2"/>
          <p:cNvSpPr>
            <a:spLocks noGrp="1"/>
          </p:cNvSpPr>
          <p:nvPr>
            <p:ph idx="1"/>
          </p:nvPr>
        </p:nvSpPr>
        <p:spPr>
          <a:xfrm>
            <a:off x="838200" y="2434201"/>
            <a:ext cx="3822189" cy="3742762"/>
          </a:xfrm>
        </p:spPr>
        <p:txBody>
          <a:bodyPr>
            <a:normAutofit/>
          </a:bodyPr>
          <a:lstStyle/>
          <a:p>
            <a:pPr>
              <a:buFont typeface="Wingdings" panose="05000000000000000000" pitchFamily="2" charset="2"/>
              <a:buChar char="Ø"/>
            </a:pPr>
            <a:r>
              <a:rPr lang="en-IN" sz="2000" dirty="0"/>
              <a:t>HARDWARE</a:t>
            </a:r>
            <a:endParaRPr lang="en-IN" sz="2000" dirty="0"/>
          </a:p>
        </p:txBody>
      </p:sp>
      <p:sp>
        <p:nvSpPr>
          <p:cNvPr id="5" name="TextBox 4"/>
          <p:cNvSpPr txBox="1"/>
          <p:nvPr/>
        </p:nvSpPr>
        <p:spPr>
          <a:xfrm>
            <a:off x="1192720" y="2901429"/>
            <a:ext cx="3975356" cy="369332"/>
          </a:xfrm>
          <a:prstGeom prst="rect">
            <a:avLst/>
          </a:prstGeom>
          <a:noFill/>
        </p:spPr>
        <p:txBody>
          <a:bodyPr wrap="square" rtlCol="0">
            <a:spAutoFit/>
          </a:bodyPr>
          <a:lstStyle/>
          <a:p>
            <a:r>
              <a:rPr lang="en-IN" dirty="0">
                <a:latin typeface="Algerian" panose="04020705040A02060702" pitchFamily="82" charset="0"/>
              </a:rPr>
              <a:t>BASYS 3</a:t>
            </a:r>
            <a:endParaRPr lang="en-IN" dirty="0">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Words>
  <Application>WPS Presentation</Application>
  <PresentationFormat>Widescreen</PresentationFormat>
  <Paragraphs>65</Paragraphs>
  <Slides>20</Slides>
  <Notes>0</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Algerian</vt:lpstr>
      <vt:lpstr>Calibri</vt:lpstr>
      <vt:lpstr>Calibri Light</vt:lpstr>
      <vt:lpstr>Microsoft YaHei</vt:lpstr>
      <vt:lpstr>Arial Unicode MS</vt:lpstr>
      <vt:lpstr>Arial</vt:lpstr>
      <vt:lpstr>Bahnschrift</vt:lpstr>
      <vt:lpstr>Office Theme</vt:lpstr>
      <vt:lpstr>     DIGITAL CIRCUIT (ECL256) </vt:lpstr>
      <vt:lpstr>DIGITAL CLOCK</vt:lpstr>
      <vt:lpstr>PRESENTED TO:  Mr. VIVEK KUMAR </vt:lpstr>
      <vt:lpstr>CONTENT:</vt:lpstr>
      <vt:lpstr>About Digital Clock</vt:lpstr>
      <vt:lpstr>HISTORY OF DIGITAL CLOCK</vt:lpstr>
      <vt:lpstr>INTRODUCTION</vt:lpstr>
      <vt:lpstr>REQUIREMENTS:</vt:lpstr>
      <vt:lpstr> </vt:lpstr>
      <vt:lpstr>CODES ~</vt:lpstr>
      <vt:lpstr>DIGITAL CLOCK</vt:lpstr>
      <vt:lpstr> TOP MODULE</vt:lpstr>
      <vt:lpstr> </vt:lpstr>
      <vt:lpstr>PowerPoint 演示文稿</vt:lpstr>
      <vt:lpstr>Pushbutton</vt:lpstr>
      <vt:lpstr>Slow clock</vt:lpstr>
      <vt:lpstr>BCD to binary.</vt:lpstr>
      <vt:lpstr>Implement on FPGA</vt:lpstr>
      <vt:lpstr>FPGA board running via Verilog code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INSTITUTE OF TECHNOLOGY UTTARAKHAND     DIGITAL CIRCUIT (ECL256) </dc:title>
  <dc:creator>shivanikarnwal687@outlook.com</dc:creator>
  <cp:lastModifiedBy>floot</cp:lastModifiedBy>
  <cp:revision>6</cp:revision>
  <dcterms:created xsi:type="dcterms:W3CDTF">2022-11-29T16:46:00Z</dcterms:created>
  <dcterms:modified xsi:type="dcterms:W3CDTF">2023-10-29T09:41:26Z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2022-11-29T21:18:38Z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cafdb5a5-3e48-47ad-8425-3abfa4b114ec</vt:lpwstr>
  </property>
  <property fmtid="{D5CDD505-2E9C-101B-9397-08002B2CF9AE}" pid="7" name="MSIP_Label_defa4170-0d19-0005-0004-bc88714345d2_ActionId">
    <vt:lpwstr>7e449181-f16b-4c40-a957-22bbb9c56217</vt:lpwstr>
  </property>
  <property fmtid="{D5CDD505-2E9C-101B-9397-08002B2CF9AE}" pid="8" name="MSIP_Label_defa4170-0d19-0005-0004-bc88714345d2_ContentBits">
    <vt:lpwstr>0</vt:lpwstr>
  </property>
  <property fmtid="{D5CDD505-2E9C-101B-9397-08002B2CF9AE}" pid="9" name="ICV">
    <vt:lpwstr>80385C48A23449389D3D204C77A75443_13</vt:lpwstr>
  </property>
  <property fmtid="{D5CDD505-2E9C-101B-9397-08002B2CF9AE}" pid="10" name="KSOProductBuildVer">
    <vt:lpwstr>1033-12.2.0.13266</vt:lpwstr>
  </property>
</Properties>
</file>